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2" r:id="rId4"/>
    <p:sldId id="258" r:id="rId5"/>
    <p:sldId id="275" r:id="rId6"/>
    <p:sldId id="267" r:id="rId7"/>
    <p:sldId id="266" r:id="rId8"/>
    <p:sldId id="273" r:id="rId9"/>
    <p:sldId id="261" r:id="rId10"/>
    <p:sldId id="274" r:id="rId11"/>
    <p:sldId id="260" r:id="rId12"/>
    <p:sldId id="276" r:id="rId13"/>
    <p:sldId id="262" r:id="rId14"/>
    <p:sldId id="269" r:id="rId15"/>
    <p:sldId id="270" r:id="rId16"/>
    <p:sldId id="277" r:id="rId17"/>
    <p:sldId id="278" r:id="rId18"/>
    <p:sldId id="280" r:id="rId19"/>
    <p:sldId id="281" r:id="rId20"/>
    <p:sldId id="279" r:id="rId21"/>
    <p:sldId id="284" r:id="rId22"/>
    <p:sldId id="285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AA824-54FC-442C-BC47-D2E3D4D61D9C}" type="doc">
      <dgm:prSet loTypeId="urn:microsoft.com/office/officeart/2005/8/layout/vList2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cs-CZ"/>
        </a:p>
      </dgm:t>
    </dgm:pt>
    <dgm:pt modelId="{81D9DB43-63DA-40CD-9A54-63C88485652C}" type="pres">
      <dgm:prSet presAssocID="{3EEAA824-54FC-442C-BC47-D2E3D4D61D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C0389CDB-F4BE-4FA3-B061-096505D3FCDC}" type="presOf" srcId="{3EEAA824-54FC-442C-BC47-D2E3D4D61D9C}" destId="{81D9DB43-63DA-40CD-9A54-63C8848565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C81251-24A3-4129-9E02-255A15F5BB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4BD26E9-2061-4CC8-8B91-03464A0E1ED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3100" dirty="0" smtClean="0"/>
            <a:t>Stojatá stolice</a:t>
          </a:r>
          <a:endParaRPr lang="cs-CZ" sz="3100" dirty="0"/>
        </a:p>
      </dgm:t>
    </dgm:pt>
    <dgm:pt modelId="{4C0770A9-35BB-43BD-87FE-B6FCDF65E658}" type="parTrans" cxnId="{DBB59F2C-F6FA-4382-ADFB-57612FB267FE}">
      <dgm:prSet/>
      <dgm:spPr/>
      <dgm:t>
        <a:bodyPr/>
        <a:lstStyle/>
        <a:p>
          <a:endParaRPr lang="cs-CZ"/>
        </a:p>
      </dgm:t>
    </dgm:pt>
    <dgm:pt modelId="{6B4E03CE-4C2A-49A7-8F17-0579E1EA83E4}" type="sibTrans" cxnId="{DBB59F2C-F6FA-4382-ADFB-57612FB267FE}">
      <dgm:prSet/>
      <dgm:spPr/>
      <dgm:t>
        <a:bodyPr/>
        <a:lstStyle/>
        <a:p>
          <a:endParaRPr lang="cs-CZ"/>
        </a:p>
      </dgm:t>
    </dgm:pt>
    <dgm:pt modelId="{CDB6ED23-334A-4600-B58B-996D64939051}" type="pres">
      <dgm:prSet presAssocID="{D5C81251-24A3-4129-9E02-255A15F5BB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3EB741E-023B-4F0E-924F-F6A2670628C7}" type="pres">
      <dgm:prSet presAssocID="{C4BD26E9-2061-4CC8-8B91-03464A0E1ED7}" presName="parentText" presStyleLbl="node1" presStyleIdx="0" presStyleCnt="1" custLinFactNeighborY="-1980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B59F2C-F6FA-4382-ADFB-57612FB267FE}" srcId="{D5C81251-24A3-4129-9E02-255A15F5BB02}" destId="{C4BD26E9-2061-4CC8-8B91-03464A0E1ED7}" srcOrd="0" destOrd="0" parTransId="{4C0770A9-35BB-43BD-87FE-B6FCDF65E658}" sibTransId="{6B4E03CE-4C2A-49A7-8F17-0579E1EA83E4}"/>
    <dgm:cxn modelId="{AEF01402-820F-4C91-B421-0F11B1316179}" type="presOf" srcId="{C4BD26E9-2061-4CC8-8B91-03464A0E1ED7}" destId="{43EB741E-023B-4F0E-924F-F6A2670628C7}" srcOrd="0" destOrd="0" presId="urn:microsoft.com/office/officeart/2005/8/layout/vList2"/>
    <dgm:cxn modelId="{0E3CF6B5-4CD5-4FD0-AC72-F5BFA2E09E12}" type="presOf" srcId="{D5C81251-24A3-4129-9E02-255A15F5BB02}" destId="{CDB6ED23-334A-4600-B58B-996D64939051}" srcOrd="0" destOrd="0" presId="urn:microsoft.com/office/officeart/2005/8/layout/vList2"/>
    <dgm:cxn modelId="{3B3A8CF5-5B71-473E-A77D-06644C8404EC}" type="presParOf" srcId="{CDB6ED23-334A-4600-B58B-996D64939051}" destId="{43EB741E-023B-4F0E-924F-F6A2670628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1000EC-A77A-40A5-B983-C25D0E57120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05E1B99-9B1C-4CB8-8EBB-D5D0F39E314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Rychlost montáže</a:t>
          </a:r>
          <a:endParaRPr lang="cs-CZ" dirty="0"/>
        </a:p>
      </dgm:t>
    </dgm:pt>
    <dgm:pt modelId="{E7E3CB30-10AF-46DA-BDFF-7CA3C949554F}" type="parTrans" cxnId="{B066C967-EF1A-4C02-B7FA-E14DB087E720}">
      <dgm:prSet/>
      <dgm:spPr/>
      <dgm:t>
        <a:bodyPr/>
        <a:lstStyle/>
        <a:p>
          <a:endParaRPr lang="cs-CZ"/>
        </a:p>
      </dgm:t>
    </dgm:pt>
    <dgm:pt modelId="{2BF9AFB7-1AD1-49BB-B022-7E408B74F03E}" type="sibTrans" cxnId="{B066C967-EF1A-4C02-B7FA-E14DB087E720}">
      <dgm:prSet/>
      <dgm:spPr/>
      <dgm:t>
        <a:bodyPr/>
        <a:lstStyle/>
        <a:p>
          <a:endParaRPr lang="cs-CZ"/>
        </a:p>
      </dgm:t>
    </dgm:pt>
    <dgm:pt modelId="{D1F2F8A0-70A6-4220-93C1-DBAAEBD1804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Žádné tesařské spoje</a:t>
          </a:r>
          <a:endParaRPr lang="cs-CZ" dirty="0"/>
        </a:p>
      </dgm:t>
    </dgm:pt>
    <dgm:pt modelId="{D89047EB-1BE1-4762-8196-1A8A2AA2454F}" type="parTrans" cxnId="{A701710E-8B27-44EA-91DB-F5B9B8ACCCA4}">
      <dgm:prSet/>
      <dgm:spPr/>
      <dgm:t>
        <a:bodyPr/>
        <a:lstStyle/>
        <a:p>
          <a:endParaRPr lang="cs-CZ"/>
        </a:p>
      </dgm:t>
    </dgm:pt>
    <dgm:pt modelId="{C71881E1-0649-4D4D-82AB-717FDF99440E}" type="sibTrans" cxnId="{A701710E-8B27-44EA-91DB-F5B9B8ACCCA4}">
      <dgm:prSet/>
      <dgm:spPr/>
      <dgm:t>
        <a:bodyPr/>
        <a:lstStyle/>
        <a:p>
          <a:endParaRPr lang="cs-CZ"/>
        </a:p>
      </dgm:t>
    </dgm:pt>
    <dgm:pt modelId="{94C4D66D-C11E-4C15-8A5A-A8D8FE42273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Podpory jsou zatěžovány svisle</a:t>
          </a:r>
          <a:endParaRPr lang="cs-CZ" dirty="0"/>
        </a:p>
      </dgm:t>
    </dgm:pt>
    <dgm:pt modelId="{3BB762AC-E6F6-4566-BB88-931FDC602EBC}" type="parTrans" cxnId="{6AFA4A71-8569-4B77-90DD-826B1C35FE9A}">
      <dgm:prSet/>
      <dgm:spPr/>
      <dgm:t>
        <a:bodyPr/>
        <a:lstStyle/>
        <a:p>
          <a:endParaRPr lang="cs-CZ"/>
        </a:p>
      </dgm:t>
    </dgm:pt>
    <dgm:pt modelId="{494EC930-6A9B-41EA-A263-B59D49AFC5A6}" type="sibTrans" cxnId="{6AFA4A71-8569-4B77-90DD-826B1C35FE9A}">
      <dgm:prSet/>
      <dgm:spPr/>
      <dgm:t>
        <a:bodyPr/>
        <a:lstStyle/>
        <a:p>
          <a:endParaRPr lang="cs-CZ"/>
        </a:p>
      </dgm:t>
    </dgm:pt>
    <dgm:pt modelId="{860C20A8-D665-4E7C-9B03-7F7F0ECA2D82}" type="pres">
      <dgm:prSet presAssocID="{341000EC-A77A-40A5-B983-C25D0E5712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5812F-CD5C-4F16-A00F-A4DFD7231012}" type="pres">
      <dgm:prSet presAssocID="{805E1B99-9B1C-4CB8-8EBB-D5D0F39E3149}" presName="node" presStyleLbl="node1" presStyleIdx="0" presStyleCnt="3" custScaleX="163223" custScaleY="469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DD9033-78B5-44DD-BDA1-462D4C4A6AB7}" type="pres">
      <dgm:prSet presAssocID="{2BF9AFB7-1AD1-49BB-B022-7E408B74F03E}" presName="sibTrans" presStyleCnt="0"/>
      <dgm:spPr/>
    </dgm:pt>
    <dgm:pt modelId="{14FF7B5D-B3FD-4312-83F5-E64C403CC997}" type="pres">
      <dgm:prSet presAssocID="{D1F2F8A0-70A6-4220-93C1-DBAAEBD18040}" presName="node" presStyleLbl="node1" presStyleIdx="1" presStyleCnt="3" custScaleX="163223" custScaleY="44481" custLinFactNeighborX="0" custLinFactNeighborY="-92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6887B6-8A89-4835-ABAD-CEDD33FCDB8F}" type="pres">
      <dgm:prSet presAssocID="{C71881E1-0649-4D4D-82AB-717FDF99440E}" presName="sibTrans" presStyleCnt="0"/>
      <dgm:spPr/>
    </dgm:pt>
    <dgm:pt modelId="{E1214ED2-871A-4E14-9A26-B5ECE05952D3}" type="pres">
      <dgm:prSet presAssocID="{94C4D66D-C11E-4C15-8A5A-A8D8FE42273E}" presName="node" presStyleLbl="node1" presStyleIdx="2" presStyleCnt="3" custScaleX="166221" custScaleY="43355" custLinFactNeighborX="1499" custLinFactNeighborY="-159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C742EDD-2C48-44D1-B9DB-4688992951E2}" type="presOf" srcId="{341000EC-A77A-40A5-B983-C25D0E571201}" destId="{860C20A8-D665-4E7C-9B03-7F7F0ECA2D82}" srcOrd="0" destOrd="0" presId="urn:microsoft.com/office/officeart/2005/8/layout/default"/>
    <dgm:cxn modelId="{B066C967-EF1A-4C02-B7FA-E14DB087E720}" srcId="{341000EC-A77A-40A5-B983-C25D0E571201}" destId="{805E1B99-9B1C-4CB8-8EBB-D5D0F39E3149}" srcOrd="0" destOrd="0" parTransId="{E7E3CB30-10AF-46DA-BDFF-7CA3C949554F}" sibTransId="{2BF9AFB7-1AD1-49BB-B022-7E408B74F03E}"/>
    <dgm:cxn modelId="{3A2F3997-9D25-43CD-9356-5FC98BD21806}" type="presOf" srcId="{805E1B99-9B1C-4CB8-8EBB-D5D0F39E3149}" destId="{0525812F-CD5C-4F16-A00F-A4DFD7231012}" srcOrd="0" destOrd="0" presId="urn:microsoft.com/office/officeart/2005/8/layout/default"/>
    <dgm:cxn modelId="{E226F26E-5370-4DC6-B520-85248C7311D9}" type="presOf" srcId="{D1F2F8A0-70A6-4220-93C1-DBAAEBD18040}" destId="{14FF7B5D-B3FD-4312-83F5-E64C403CC997}" srcOrd="0" destOrd="0" presId="urn:microsoft.com/office/officeart/2005/8/layout/default"/>
    <dgm:cxn modelId="{56E44D65-381E-4AE4-8E52-17B2B6AD036E}" type="presOf" srcId="{94C4D66D-C11E-4C15-8A5A-A8D8FE42273E}" destId="{E1214ED2-871A-4E14-9A26-B5ECE05952D3}" srcOrd="0" destOrd="0" presId="urn:microsoft.com/office/officeart/2005/8/layout/default"/>
    <dgm:cxn modelId="{A701710E-8B27-44EA-91DB-F5B9B8ACCCA4}" srcId="{341000EC-A77A-40A5-B983-C25D0E571201}" destId="{D1F2F8A0-70A6-4220-93C1-DBAAEBD18040}" srcOrd="1" destOrd="0" parTransId="{D89047EB-1BE1-4762-8196-1A8A2AA2454F}" sibTransId="{C71881E1-0649-4D4D-82AB-717FDF99440E}"/>
    <dgm:cxn modelId="{6AFA4A71-8569-4B77-90DD-826B1C35FE9A}" srcId="{341000EC-A77A-40A5-B983-C25D0E571201}" destId="{94C4D66D-C11E-4C15-8A5A-A8D8FE42273E}" srcOrd="2" destOrd="0" parTransId="{3BB762AC-E6F6-4566-BB88-931FDC602EBC}" sibTransId="{494EC930-6A9B-41EA-A263-B59D49AFC5A6}"/>
    <dgm:cxn modelId="{0DA61E03-C894-4420-9C84-33A4EE9D26A0}" type="presParOf" srcId="{860C20A8-D665-4E7C-9B03-7F7F0ECA2D82}" destId="{0525812F-CD5C-4F16-A00F-A4DFD7231012}" srcOrd="0" destOrd="0" presId="urn:microsoft.com/office/officeart/2005/8/layout/default"/>
    <dgm:cxn modelId="{8936F95C-9D07-431B-9A16-C3CCB31F70FC}" type="presParOf" srcId="{860C20A8-D665-4E7C-9B03-7F7F0ECA2D82}" destId="{E0DD9033-78B5-44DD-BDA1-462D4C4A6AB7}" srcOrd="1" destOrd="0" presId="urn:microsoft.com/office/officeart/2005/8/layout/default"/>
    <dgm:cxn modelId="{57266556-363A-4246-9024-6645F3E8440C}" type="presParOf" srcId="{860C20A8-D665-4E7C-9B03-7F7F0ECA2D82}" destId="{14FF7B5D-B3FD-4312-83F5-E64C403CC997}" srcOrd="2" destOrd="0" presId="urn:microsoft.com/office/officeart/2005/8/layout/default"/>
    <dgm:cxn modelId="{B256B458-711B-40B7-8A11-05989CC5C239}" type="presParOf" srcId="{860C20A8-D665-4E7C-9B03-7F7F0ECA2D82}" destId="{396887B6-8A89-4835-ABAD-CEDD33FCDB8F}" srcOrd="3" destOrd="0" presId="urn:microsoft.com/office/officeart/2005/8/layout/default"/>
    <dgm:cxn modelId="{A2BD8E8A-CE6E-4D39-8AE9-9145398537F0}" type="presParOf" srcId="{860C20A8-D665-4E7C-9B03-7F7F0ECA2D82}" destId="{E1214ED2-871A-4E14-9A26-B5ECE05952D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C939AB-11C8-4945-880F-B19AC4EB5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2BA761-3EAA-436B-9582-21F2AF75E7F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4100" dirty="0" smtClean="0"/>
            <a:t>výhody</a:t>
          </a:r>
          <a:endParaRPr lang="cs-CZ" sz="4100" dirty="0"/>
        </a:p>
      </dgm:t>
    </dgm:pt>
    <dgm:pt modelId="{2D8C7EFB-2EAB-4359-A5C5-AF04AABEE224}" type="parTrans" cxnId="{90789E31-320B-4810-B38F-59281DBAB02F}">
      <dgm:prSet/>
      <dgm:spPr/>
      <dgm:t>
        <a:bodyPr/>
        <a:lstStyle/>
        <a:p>
          <a:endParaRPr lang="cs-CZ"/>
        </a:p>
      </dgm:t>
    </dgm:pt>
    <dgm:pt modelId="{7F775E2F-E6BF-43EF-BDDC-2D3E211B824B}" type="sibTrans" cxnId="{90789E31-320B-4810-B38F-59281DBAB02F}">
      <dgm:prSet/>
      <dgm:spPr/>
      <dgm:t>
        <a:bodyPr/>
        <a:lstStyle/>
        <a:p>
          <a:endParaRPr lang="cs-CZ"/>
        </a:p>
      </dgm:t>
    </dgm:pt>
    <dgm:pt modelId="{B3BC1A81-CAE3-4FD6-8D71-97B51D2658B5}" type="pres">
      <dgm:prSet presAssocID="{14C939AB-11C8-4945-880F-B19AC4EB5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8E27C8-1500-43EC-B995-3D15AEE306DA}" type="pres">
      <dgm:prSet presAssocID="{9E2BA761-3EAA-436B-9582-21F2AF75E7FF}" presName="parentText" presStyleLbl="node1" presStyleIdx="0" presStyleCnt="1" custScaleX="65459" custScaleY="82645" custLinFactNeighborX="3823" custLinFactNeighborY="-3336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0789E31-320B-4810-B38F-59281DBAB02F}" srcId="{14C939AB-11C8-4945-880F-B19AC4EB5DA1}" destId="{9E2BA761-3EAA-436B-9582-21F2AF75E7FF}" srcOrd="0" destOrd="0" parTransId="{2D8C7EFB-2EAB-4359-A5C5-AF04AABEE224}" sibTransId="{7F775E2F-E6BF-43EF-BDDC-2D3E211B824B}"/>
    <dgm:cxn modelId="{52C12740-1198-45B7-8EDC-809E03CFE6E0}" type="presOf" srcId="{14C939AB-11C8-4945-880F-B19AC4EB5DA1}" destId="{B3BC1A81-CAE3-4FD6-8D71-97B51D2658B5}" srcOrd="0" destOrd="0" presId="urn:microsoft.com/office/officeart/2005/8/layout/vList2"/>
    <dgm:cxn modelId="{9827EECA-53AE-488F-95B0-1ED261E80080}" type="presOf" srcId="{9E2BA761-3EAA-436B-9582-21F2AF75E7FF}" destId="{ED8E27C8-1500-43EC-B995-3D15AEE306DA}" srcOrd="0" destOrd="0" presId="urn:microsoft.com/office/officeart/2005/8/layout/vList2"/>
    <dgm:cxn modelId="{E890C7F5-69F9-46DC-9BD9-2551D2EF3543}" type="presParOf" srcId="{B3BC1A81-CAE3-4FD6-8D71-97B51D2658B5}" destId="{ED8E27C8-1500-43EC-B995-3D15AEE306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C939AB-11C8-4945-880F-B19AC4EB5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2BA761-3EAA-436B-9582-21F2AF75E7F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nevýhody</a:t>
          </a:r>
          <a:endParaRPr lang="cs-CZ" dirty="0"/>
        </a:p>
      </dgm:t>
    </dgm:pt>
    <dgm:pt modelId="{2D8C7EFB-2EAB-4359-A5C5-AF04AABEE224}" type="parTrans" cxnId="{90789E31-320B-4810-B38F-59281DBAB02F}">
      <dgm:prSet/>
      <dgm:spPr/>
      <dgm:t>
        <a:bodyPr/>
        <a:lstStyle/>
        <a:p>
          <a:endParaRPr lang="cs-CZ"/>
        </a:p>
      </dgm:t>
    </dgm:pt>
    <dgm:pt modelId="{7F775E2F-E6BF-43EF-BDDC-2D3E211B824B}" type="sibTrans" cxnId="{90789E31-320B-4810-B38F-59281DBAB02F}">
      <dgm:prSet/>
      <dgm:spPr/>
      <dgm:t>
        <a:bodyPr/>
        <a:lstStyle/>
        <a:p>
          <a:endParaRPr lang="cs-CZ"/>
        </a:p>
      </dgm:t>
    </dgm:pt>
    <dgm:pt modelId="{B3BC1A81-CAE3-4FD6-8D71-97B51D2658B5}" type="pres">
      <dgm:prSet presAssocID="{14C939AB-11C8-4945-880F-B19AC4EB5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8E27C8-1500-43EC-B995-3D15AEE306DA}" type="pres">
      <dgm:prSet presAssocID="{9E2BA761-3EAA-436B-9582-21F2AF75E7FF}" presName="parentText" presStyleLbl="node1" presStyleIdx="0" presStyleCnt="1" custScaleX="82645" custScaleY="82645" custLinFactX="28125" custLinFactY="-92814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0D035D-7755-4EF0-A5F5-DA20F5F609FE}" type="presOf" srcId="{9E2BA761-3EAA-436B-9582-21F2AF75E7FF}" destId="{ED8E27C8-1500-43EC-B995-3D15AEE306DA}" srcOrd="0" destOrd="0" presId="urn:microsoft.com/office/officeart/2005/8/layout/vList2"/>
    <dgm:cxn modelId="{90789E31-320B-4810-B38F-59281DBAB02F}" srcId="{14C939AB-11C8-4945-880F-B19AC4EB5DA1}" destId="{9E2BA761-3EAA-436B-9582-21F2AF75E7FF}" srcOrd="0" destOrd="0" parTransId="{2D8C7EFB-2EAB-4359-A5C5-AF04AABEE224}" sibTransId="{7F775E2F-E6BF-43EF-BDDC-2D3E211B824B}"/>
    <dgm:cxn modelId="{747A7BC8-2C4D-4352-BEE7-056F9D17465F}" type="presOf" srcId="{14C939AB-11C8-4945-880F-B19AC4EB5DA1}" destId="{B3BC1A81-CAE3-4FD6-8D71-97B51D2658B5}" srcOrd="0" destOrd="0" presId="urn:microsoft.com/office/officeart/2005/8/layout/vList2"/>
    <dgm:cxn modelId="{81BD9661-7CD4-4DE3-975B-4E63976421E0}" type="presParOf" srcId="{B3BC1A81-CAE3-4FD6-8D71-97B51D2658B5}" destId="{ED8E27C8-1500-43EC-B995-3D15AEE306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1000EC-A77A-40A5-B983-C25D0E57120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05E1B99-9B1C-4CB8-8EBB-D5D0F39E314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Nevyužijeme prostory</a:t>
          </a:r>
          <a:endParaRPr lang="cs-CZ" dirty="0"/>
        </a:p>
      </dgm:t>
    </dgm:pt>
    <dgm:pt modelId="{E7E3CB30-10AF-46DA-BDFF-7CA3C949554F}" type="parTrans" cxnId="{B066C967-EF1A-4C02-B7FA-E14DB087E720}">
      <dgm:prSet/>
      <dgm:spPr/>
      <dgm:t>
        <a:bodyPr/>
        <a:lstStyle/>
        <a:p>
          <a:endParaRPr lang="cs-CZ"/>
        </a:p>
      </dgm:t>
    </dgm:pt>
    <dgm:pt modelId="{2BF9AFB7-1AD1-49BB-B022-7E408B74F03E}" type="sibTrans" cxnId="{B066C967-EF1A-4C02-B7FA-E14DB087E720}">
      <dgm:prSet/>
      <dgm:spPr/>
      <dgm:t>
        <a:bodyPr/>
        <a:lstStyle/>
        <a:p>
          <a:endParaRPr lang="cs-CZ"/>
        </a:p>
      </dgm:t>
    </dgm:pt>
    <dgm:pt modelId="{D1F2F8A0-70A6-4220-93C1-DBAAEBD1804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Vzniká nerovný podhled</a:t>
          </a:r>
          <a:endParaRPr lang="cs-CZ" dirty="0"/>
        </a:p>
      </dgm:t>
    </dgm:pt>
    <dgm:pt modelId="{D89047EB-1BE1-4762-8196-1A8A2AA2454F}" type="parTrans" cxnId="{A701710E-8B27-44EA-91DB-F5B9B8ACCCA4}">
      <dgm:prSet/>
      <dgm:spPr/>
      <dgm:t>
        <a:bodyPr/>
        <a:lstStyle/>
        <a:p>
          <a:endParaRPr lang="cs-CZ"/>
        </a:p>
      </dgm:t>
    </dgm:pt>
    <dgm:pt modelId="{C71881E1-0649-4D4D-82AB-717FDF99440E}" type="sibTrans" cxnId="{A701710E-8B27-44EA-91DB-F5B9B8ACCCA4}">
      <dgm:prSet/>
      <dgm:spPr/>
      <dgm:t>
        <a:bodyPr/>
        <a:lstStyle/>
        <a:p>
          <a:endParaRPr lang="cs-CZ"/>
        </a:p>
      </dgm:t>
    </dgm:pt>
    <dgm:pt modelId="{94C4D66D-C11E-4C15-8A5A-A8D8FE42273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Nevhodné pro složité půdorysy</a:t>
          </a:r>
          <a:endParaRPr lang="cs-CZ" dirty="0"/>
        </a:p>
      </dgm:t>
    </dgm:pt>
    <dgm:pt modelId="{3BB762AC-E6F6-4566-BB88-931FDC602EBC}" type="parTrans" cxnId="{6AFA4A71-8569-4B77-90DD-826B1C35FE9A}">
      <dgm:prSet/>
      <dgm:spPr/>
      <dgm:t>
        <a:bodyPr/>
        <a:lstStyle/>
        <a:p>
          <a:endParaRPr lang="cs-CZ"/>
        </a:p>
      </dgm:t>
    </dgm:pt>
    <dgm:pt modelId="{494EC930-6A9B-41EA-A263-B59D49AFC5A6}" type="sibTrans" cxnId="{6AFA4A71-8569-4B77-90DD-826B1C35FE9A}">
      <dgm:prSet/>
      <dgm:spPr/>
      <dgm:t>
        <a:bodyPr/>
        <a:lstStyle/>
        <a:p>
          <a:endParaRPr lang="cs-CZ"/>
        </a:p>
      </dgm:t>
    </dgm:pt>
    <dgm:pt modelId="{860C20A8-D665-4E7C-9B03-7F7F0ECA2D82}" type="pres">
      <dgm:prSet presAssocID="{341000EC-A77A-40A5-B983-C25D0E5712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5812F-CD5C-4F16-A00F-A4DFD7231012}" type="pres">
      <dgm:prSet presAssocID="{805E1B99-9B1C-4CB8-8EBB-D5D0F39E3149}" presName="node" presStyleLbl="node1" presStyleIdx="0" presStyleCnt="3" custScaleX="163223" custScaleY="469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DD9033-78B5-44DD-BDA1-462D4C4A6AB7}" type="pres">
      <dgm:prSet presAssocID="{2BF9AFB7-1AD1-49BB-B022-7E408B74F03E}" presName="sibTrans" presStyleCnt="0"/>
      <dgm:spPr/>
    </dgm:pt>
    <dgm:pt modelId="{14FF7B5D-B3FD-4312-83F5-E64C403CC997}" type="pres">
      <dgm:prSet presAssocID="{D1F2F8A0-70A6-4220-93C1-DBAAEBD18040}" presName="node" presStyleLbl="node1" presStyleIdx="1" presStyleCnt="3" custScaleX="163223" custScaleY="44481" custLinFactNeighborX="0" custLinFactNeighborY="-92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6887B6-8A89-4835-ABAD-CEDD33FCDB8F}" type="pres">
      <dgm:prSet presAssocID="{C71881E1-0649-4D4D-82AB-717FDF99440E}" presName="sibTrans" presStyleCnt="0"/>
      <dgm:spPr/>
    </dgm:pt>
    <dgm:pt modelId="{E1214ED2-871A-4E14-9A26-B5ECE05952D3}" type="pres">
      <dgm:prSet presAssocID="{94C4D66D-C11E-4C15-8A5A-A8D8FE42273E}" presName="node" presStyleLbl="node1" presStyleIdx="2" presStyleCnt="3" custScaleX="166221" custScaleY="43355" custLinFactNeighborX="1499" custLinFactNeighborY="-159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0E1B13-3B8F-446B-A096-4FC3F2C44493}" type="presOf" srcId="{D1F2F8A0-70A6-4220-93C1-DBAAEBD18040}" destId="{14FF7B5D-B3FD-4312-83F5-E64C403CC997}" srcOrd="0" destOrd="0" presId="urn:microsoft.com/office/officeart/2005/8/layout/default"/>
    <dgm:cxn modelId="{BAACD0D9-0A37-40BC-B94B-AA2FFEC616AF}" type="presOf" srcId="{94C4D66D-C11E-4C15-8A5A-A8D8FE42273E}" destId="{E1214ED2-871A-4E14-9A26-B5ECE05952D3}" srcOrd="0" destOrd="0" presId="urn:microsoft.com/office/officeart/2005/8/layout/default"/>
    <dgm:cxn modelId="{B066C967-EF1A-4C02-B7FA-E14DB087E720}" srcId="{341000EC-A77A-40A5-B983-C25D0E571201}" destId="{805E1B99-9B1C-4CB8-8EBB-D5D0F39E3149}" srcOrd="0" destOrd="0" parTransId="{E7E3CB30-10AF-46DA-BDFF-7CA3C949554F}" sibTransId="{2BF9AFB7-1AD1-49BB-B022-7E408B74F03E}"/>
    <dgm:cxn modelId="{CD26B16D-5CF8-4D4D-B1DA-262F03980E83}" type="presOf" srcId="{805E1B99-9B1C-4CB8-8EBB-D5D0F39E3149}" destId="{0525812F-CD5C-4F16-A00F-A4DFD7231012}" srcOrd="0" destOrd="0" presId="urn:microsoft.com/office/officeart/2005/8/layout/default"/>
    <dgm:cxn modelId="{A701710E-8B27-44EA-91DB-F5B9B8ACCCA4}" srcId="{341000EC-A77A-40A5-B983-C25D0E571201}" destId="{D1F2F8A0-70A6-4220-93C1-DBAAEBD18040}" srcOrd="1" destOrd="0" parTransId="{D89047EB-1BE1-4762-8196-1A8A2AA2454F}" sibTransId="{C71881E1-0649-4D4D-82AB-717FDF99440E}"/>
    <dgm:cxn modelId="{6AFA4A71-8569-4B77-90DD-826B1C35FE9A}" srcId="{341000EC-A77A-40A5-B983-C25D0E571201}" destId="{94C4D66D-C11E-4C15-8A5A-A8D8FE42273E}" srcOrd="2" destOrd="0" parTransId="{3BB762AC-E6F6-4566-BB88-931FDC602EBC}" sibTransId="{494EC930-6A9B-41EA-A263-B59D49AFC5A6}"/>
    <dgm:cxn modelId="{EBFE3D28-0922-4E60-98A4-38E99E3F7AF6}" type="presOf" srcId="{341000EC-A77A-40A5-B983-C25D0E571201}" destId="{860C20A8-D665-4E7C-9B03-7F7F0ECA2D82}" srcOrd="0" destOrd="0" presId="urn:microsoft.com/office/officeart/2005/8/layout/default"/>
    <dgm:cxn modelId="{7FA072B7-7E1F-4591-A7F6-45E9F5CC7E22}" type="presParOf" srcId="{860C20A8-D665-4E7C-9B03-7F7F0ECA2D82}" destId="{0525812F-CD5C-4F16-A00F-A4DFD7231012}" srcOrd="0" destOrd="0" presId="urn:microsoft.com/office/officeart/2005/8/layout/default"/>
    <dgm:cxn modelId="{F40B6371-E55F-478C-9107-8B7D761BDBD4}" type="presParOf" srcId="{860C20A8-D665-4E7C-9B03-7F7F0ECA2D82}" destId="{E0DD9033-78B5-44DD-BDA1-462D4C4A6AB7}" srcOrd="1" destOrd="0" presId="urn:microsoft.com/office/officeart/2005/8/layout/default"/>
    <dgm:cxn modelId="{61E4BEE7-CDD3-443D-95A0-38E2551B40C3}" type="presParOf" srcId="{860C20A8-D665-4E7C-9B03-7F7F0ECA2D82}" destId="{14FF7B5D-B3FD-4312-83F5-E64C403CC997}" srcOrd="2" destOrd="0" presId="urn:microsoft.com/office/officeart/2005/8/layout/default"/>
    <dgm:cxn modelId="{7E49A6AC-FDDC-4411-A976-3D39DD53B238}" type="presParOf" srcId="{860C20A8-D665-4E7C-9B03-7F7F0ECA2D82}" destId="{396887B6-8A89-4835-ABAD-CEDD33FCDB8F}" srcOrd="3" destOrd="0" presId="urn:microsoft.com/office/officeart/2005/8/layout/default"/>
    <dgm:cxn modelId="{3A8F129C-66BF-468E-99CB-4B55D53EFC2C}" type="presParOf" srcId="{860C20A8-D665-4E7C-9B03-7F7F0ECA2D82}" destId="{E1214ED2-871A-4E14-9A26-B5ECE05952D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C939AB-11C8-4945-880F-B19AC4EB5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2BA761-3EAA-436B-9582-21F2AF75E7F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Krovy</a:t>
          </a:r>
          <a:endParaRPr lang="cs-CZ" dirty="0"/>
        </a:p>
      </dgm:t>
    </dgm:pt>
    <dgm:pt modelId="{2D8C7EFB-2EAB-4359-A5C5-AF04AABEE224}" type="parTrans" cxnId="{90789E31-320B-4810-B38F-59281DBAB02F}">
      <dgm:prSet/>
      <dgm:spPr/>
      <dgm:t>
        <a:bodyPr/>
        <a:lstStyle/>
        <a:p>
          <a:endParaRPr lang="cs-CZ"/>
        </a:p>
      </dgm:t>
    </dgm:pt>
    <dgm:pt modelId="{7F775E2F-E6BF-43EF-BDDC-2D3E211B824B}" type="sibTrans" cxnId="{90789E31-320B-4810-B38F-59281DBAB02F}">
      <dgm:prSet/>
      <dgm:spPr/>
      <dgm:t>
        <a:bodyPr/>
        <a:lstStyle/>
        <a:p>
          <a:endParaRPr lang="cs-CZ"/>
        </a:p>
      </dgm:t>
    </dgm:pt>
    <dgm:pt modelId="{B3BC1A81-CAE3-4FD6-8D71-97B51D2658B5}" type="pres">
      <dgm:prSet presAssocID="{14C939AB-11C8-4945-880F-B19AC4EB5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8E27C8-1500-43EC-B995-3D15AEE306DA}" type="pres">
      <dgm:prSet presAssocID="{9E2BA761-3EAA-436B-9582-21F2AF75E7FF}" presName="parentText" presStyleLbl="node1" presStyleIdx="0" presStyleCnt="1" custScaleX="56448" custScaleY="56448" custLinFactNeighborX="8693" custLinFactNeighborY="-193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828ADF-18ED-4F1A-B5D1-0E7E6BB5DC2F}" type="presOf" srcId="{9E2BA761-3EAA-436B-9582-21F2AF75E7FF}" destId="{ED8E27C8-1500-43EC-B995-3D15AEE306DA}" srcOrd="0" destOrd="0" presId="urn:microsoft.com/office/officeart/2005/8/layout/vList2"/>
    <dgm:cxn modelId="{90789E31-320B-4810-B38F-59281DBAB02F}" srcId="{14C939AB-11C8-4945-880F-B19AC4EB5DA1}" destId="{9E2BA761-3EAA-436B-9582-21F2AF75E7FF}" srcOrd="0" destOrd="0" parTransId="{2D8C7EFB-2EAB-4359-A5C5-AF04AABEE224}" sibTransId="{7F775E2F-E6BF-43EF-BDDC-2D3E211B824B}"/>
    <dgm:cxn modelId="{3B025115-459E-4910-9316-BA98B7522125}" type="presOf" srcId="{14C939AB-11C8-4945-880F-B19AC4EB5DA1}" destId="{B3BC1A81-CAE3-4FD6-8D71-97B51D2658B5}" srcOrd="0" destOrd="0" presId="urn:microsoft.com/office/officeart/2005/8/layout/vList2"/>
    <dgm:cxn modelId="{25F96A40-8959-4408-AE59-7485D39DBFF8}" type="presParOf" srcId="{B3BC1A81-CAE3-4FD6-8D71-97B51D2658B5}" destId="{ED8E27C8-1500-43EC-B995-3D15AEE306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C939AB-11C8-4945-880F-B19AC4EB5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2BA761-3EAA-436B-9582-21F2AF75E7F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Vazníky</a:t>
          </a:r>
          <a:endParaRPr lang="cs-CZ" dirty="0"/>
        </a:p>
      </dgm:t>
    </dgm:pt>
    <dgm:pt modelId="{2D8C7EFB-2EAB-4359-A5C5-AF04AABEE224}" type="parTrans" cxnId="{90789E31-320B-4810-B38F-59281DBAB02F}">
      <dgm:prSet/>
      <dgm:spPr/>
      <dgm:t>
        <a:bodyPr/>
        <a:lstStyle/>
        <a:p>
          <a:endParaRPr lang="cs-CZ"/>
        </a:p>
      </dgm:t>
    </dgm:pt>
    <dgm:pt modelId="{7F775E2F-E6BF-43EF-BDDC-2D3E211B824B}" type="sibTrans" cxnId="{90789E31-320B-4810-B38F-59281DBAB02F}">
      <dgm:prSet/>
      <dgm:spPr/>
      <dgm:t>
        <a:bodyPr/>
        <a:lstStyle/>
        <a:p>
          <a:endParaRPr lang="cs-CZ"/>
        </a:p>
      </dgm:t>
    </dgm:pt>
    <dgm:pt modelId="{B3BC1A81-CAE3-4FD6-8D71-97B51D2658B5}" type="pres">
      <dgm:prSet presAssocID="{14C939AB-11C8-4945-880F-B19AC4EB5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8E27C8-1500-43EC-B995-3D15AEE306DA}" type="pres">
      <dgm:prSet presAssocID="{9E2BA761-3EAA-436B-9582-21F2AF75E7FF}" presName="parentText" presStyleLbl="node1" presStyleIdx="0" presStyleCnt="1" custScaleX="62093" custScaleY="62093" custLinFactNeighborX="-6334" custLinFactNeighborY="-1329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0789E31-320B-4810-B38F-59281DBAB02F}" srcId="{14C939AB-11C8-4945-880F-B19AC4EB5DA1}" destId="{9E2BA761-3EAA-436B-9582-21F2AF75E7FF}" srcOrd="0" destOrd="0" parTransId="{2D8C7EFB-2EAB-4359-A5C5-AF04AABEE224}" sibTransId="{7F775E2F-E6BF-43EF-BDDC-2D3E211B824B}"/>
    <dgm:cxn modelId="{2CBB4F64-434E-4452-8089-AC0B8849F206}" type="presOf" srcId="{14C939AB-11C8-4945-880F-B19AC4EB5DA1}" destId="{B3BC1A81-CAE3-4FD6-8D71-97B51D2658B5}" srcOrd="0" destOrd="0" presId="urn:microsoft.com/office/officeart/2005/8/layout/vList2"/>
    <dgm:cxn modelId="{050C4007-ADA4-4E69-960D-31D5C52154A9}" type="presOf" srcId="{9E2BA761-3EAA-436B-9582-21F2AF75E7FF}" destId="{ED8E27C8-1500-43EC-B995-3D15AEE306DA}" srcOrd="0" destOrd="0" presId="urn:microsoft.com/office/officeart/2005/8/layout/vList2"/>
    <dgm:cxn modelId="{52A5823D-C1CB-4999-A3E7-3DA983D10E58}" type="presParOf" srcId="{B3BC1A81-CAE3-4FD6-8D71-97B51D2658B5}" destId="{ED8E27C8-1500-43EC-B995-3D15AEE306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A65E0A-E745-4F76-8A0A-46A8BB92F3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9F1B56-63DE-4CE4-9246-C3947009941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smtClean="0"/>
            <a:t>Krovy</a:t>
          </a:r>
          <a:endParaRPr lang="cs-CZ" sz="2800" dirty="0"/>
        </a:p>
      </dgm:t>
    </dgm:pt>
    <dgm:pt modelId="{7C72164A-D27F-4614-A102-957107EAF30D}" type="parTrans" cxnId="{AFB1364A-2A80-405B-9A57-92E8E8EDBB63}">
      <dgm:prSet/>
      <dgm:spPr/>
      <dgm:t>
        <a:bodyPr/>
        <a:lstStyle/>
        <a:p>
          <a:endParaRPr lang="cs-CZ"/>
        </a:p>
      </dgm:t>
    </dgm:pt>
    <dgm:pt modelId="{947B1157-EDD3-451F-BEC2-24C0B1E07464}" type="sibTrans" cxnId="{AFB1364A-2A80-405B-9A57-92E8E8EDBB63}">
      <dgm:prSet/>
      <dgm:spPr/>
      <dgm:t>
        <a:bodyPr/>
        <a:lstStyle/>
        <a:p>
          <a:endParaRPr lang="cs-CZ"/>
        </a:p>
      </dgm:t>
    </dgm:pt>
    <dgm:pt modelId="{F1C63A76-CE6F-4907-92F0-6266F06079D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/>
            <a:t>Sedlové střechy</a:t>
          </a:r>
          <a:endParaRPr lang="cs-CZ" sz="2000" dirty="0"/>
        </a:p>
      </dgm:t>
    </dgm:pt>
    <dgm:pt modelId="{F57B9860-D5E5-4CED-B2D3-7E16647C52E0}" type="parTrans" cxnId="{D068654C-F644-4029-BBD7-401B45B99499}">
      <dgm:prSet/>
      <dgm:spPr/>
      <dgm:t>
        <a:bodyPr/>
        <a:lstStyle/>
        <a:p>
          <a:endParaRPr lang="cs-CZ"/>
        </a:p>
      </dgm:t>
    </dgm:pt>
    <dgm:pt modelId="{67104820-23E0-4217-ADA0-2ED43CD7E330}" type="sibTrans" cxnId="{D068654C-F644-4029-BBD7-401B45B99499}">
      <dgm:prSet/>
      <dgm:spPr/>
      <dgm:t>
        <a:bodyPr/>
        <a:lstStyle/>
        <a:p>
          <a:endParaRPr lang="cs-CZ"/>
        </a:p>
      </dgm:t>
    </dgm:pt>
    <dgm:pt modelId="{2B61967A-0D80-45EE-8EC8-42A8383A9F6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/>
            <a:t>Krovy pultových střech</a:t>
          </a:r>
          <a:endParaRPr lang="cs-CZ" sz="2000" dirty="0"/>
        </a:p>
      </dgm:t>
    </dgm:pt>
    <dgm:pt modelId="{A5006F2C-7CA0-4641-A915-A69D5465A5F5}" type="parTrans" cxnId="{AFF67904-CA2C-4907-B785-05377C097854}">
      <dgm:prSet/>
      <dgm:spPr/>
      <dgm:t>
        <a:bodyPr/>
        <a:lstStyle/>
        <a:p>
          <a:endParaRPr lang="cs-CZ"/>
        </a:p>
      </dgm:t>
    </dgm:pt>
    <dgm:pt modelId="{4DAEFA6F-F4CD-4880-A012-A4ABBD50CA6C}" type="sibTrans" cxnId="{AFF67904-CA2C-4907-B785-05377C097854}">
      <dgm:prSet/>
      <dgm:spPr/>
      <dgm:t>
        <a:bodyPr/>
        <a:lstStyle/>
        <a:p>
          <a:endParaRPr lang="cs-CZ"/>
        </a:p>
      </dgm:t>
    </dgm:pt>
    <dgm:pt modelId="{B0DAD54F-7C7E-467C-B0D3-C1C1EA34A2F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/>
            <a:t>Krovy Mansardových střech</a:t>
          </a:r>
          <a:endParaRPr lang="cs-CZ" sz="2000" dirty="0"/>
        </a:p>
      </dgm:t>
    </dgm:pt>
    <dgm:pt modelId="{B9887034-A811-4740-9A58-B09F1EF76A0A}" type="parTrans" cxnId="{54832CD1-A304-47CA-9C0B-AD43DCACC865}">
      <dgm:prSet/>
      <dgm:spPr/>
      <dgm:t>
        <a:bodyPr/>
        <a:lstStyle/>
        <a:p>
          <a:endParaRPr lang="cs-CZ"/>
        </a:p>
      </dgm:t>
    </dgm:pt>
    <dgm:pt modelId="{4DCAD034-C489-42DA-837A-A9E38C3455A3}" type="sibTrans" cxnId="{54832CD1-A304-47CA-9C0B-AD43DCACC865}">
      <dgm:prSet/>
      <dgm:spPr/>
      <dgm:t>
        <a:bodyPr/>
        <a:lstStyle/>
        <a:p>
          <a:endParaRPr lang="cs-CZ"/>
        </a:p>
      </dgm:t>
    </dgm:pt>
    <dgm:pt modelId="{2C13A293-4623-4969-8B85-ACD169F276B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/>
            <a:t>Názvosloví</a:t>
          </a:r>
          <a:r>
            <a:rPr lang="cs-CZ" sz="1300" dirty="0" smtClean="0"/>
            <a:t> </a:t>
          </a:r>
          <a:endParaRPr lang="cs-CZ" sz="1300" dirty="0"/>
        </a:p>
      </dgm:t>
    </dgm:pt>
    <dgm:pt modelId="{E28B2272-9E20-44E7-A0EC-9E4C935ABADF}" type="parTrans" cxnId="{DD7D372D-B0D9-4552-80F7-22E9B95970E5}">
      <dgm:prSet/>
      <dgm:spPr/>
      <dgm:t>
        <a:bodyPr/>
        <a:lstStyle/>
        <a:p>
          <a:endParaRPr lang="cs-CZ"/>
        </a:p>
      </dgm:t>
    </dgm:pt>
    <dgm:pt modelId="{687B6A56-F178-4B28-8E0E-7FEE3AC9E505}" type="sibTrans" cxnId="{DD7D372D-B0D9-4552-80F7-22E9B95970E5}">
      <dgm:prSet/>
      <dgm:spPr/>
      <dgm:t>
        <a:bodyPr/>
        <a:lstStyle/>
        <a:p>
          <a:endParaRPr lang="cs-CZ"/>
        </a:p>
      </dgm:t>
    </dgm:pt>
    <dgm:pt modelId="{620C3AC6-4C4F-4CA3-AE53-9C18ADF370B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/>
            <a:t>Hambalková soustava</a:t>
          </a:r>
          <a:endParaRPr lang="cs-CZ" sz="2000" dirty="0"/>
        </a:p>
      </dgm:t>
    </dgm:pt>
    <dgm:pt modelId="{7AB175F0-DCB6-45E5-97A8-F4FDE26DA4A2}" type="parTrans" cxnId="{949D1101-C9B2-4881-A54A-BBDBC5F326AE}">
      <dgm:prSet/>
      <dgm:spPr/>
      <dgm:t>
        <a:bodyPr/>
        <a:lstStyle/>
        <a:p>
          <a:endParaRPr lang="cs-CZ"/>
        </a:p>
      </dgm:t>
    </dgm:pt>
    <dgm:pt modelId="{68DCDDB0-BF5E-408C-9360-80A7FC5E48E2}" type="sibTrans" cxnId="{949D1101-C9B2-4881-A54A-BBDBC5F326AE}">
      <dgm:prSet/>
      <dgm:spPr/>
      <dgm:t>
        <a:bodyPr/>
        <a:lstStyle/>
        <a:p>
          <a:endParaRPr lang="cs-CZ"/>
        </a:p>
      </dgm:t>
    </dgm:pt>
    <dgm:pt modelId="{6C9630A8-F830-49D2-9144-FFBBBE28680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/>
            <a:t>Spoje</a:t>
          </a:r>
          <a:endParaRPr lang="cs-CZ" sz="2000" dirty="0"/>
        </a:p>
      </dgm:t>
    </dgm:pt>
    <dgm:pt modelId="{146A0320-40AB-489C-B0A0-313B4AD28DBA}" type="parTrans" cxnId="{9D8A7B63-CD2C-44FE-9343-9D4DF7ABE0A5}">
      <dgm:prSet/>
      <dgm:spPr/>
      <dgm:t>
        <a:bodyPr/>
        <a:lstStyle/>
        <a:p>
          <a:endParaRPr lang="cs-CZ"/>
        </a:p>
      </dgm:t>
    </dgm:pt>
    <dgm:pt modelId="{CBE84871-2FF4-491B-AC16-5A520487C68B}" type="sibTrans" cxnId="{9D8A7B63-CD2C-44FE-9343-9D4DF7ABE0A5}">
      <dgm:prSet/>
      <dgm:spPr/>
      <dgm:t>
        <a:bodyPr/>
        <a:lstStyle/>
        <a:p>
          <a:endParaRPr lang="cs-CZ"/>
        </a:p>
      </dgm:t>
    </dgm:pt>
    <dgm:pt modelId="{65924671-22A7-4B3D-B88D-805C7AD09CE9}" type="pres">
      <dgm:prSet presAssocID="{02A65E0A-E745-4F76-8A0A-46A8BB92F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41FA108-74D3-41BF-BAA5-989F1C8E4763}" type="pres">
      <dgm:prSet presAssocID="{6D9F1B56-63DE-4CE4-9246-C39470099411}" presName="parentText" presStyleLbl="node1" presStyleIdx="0" presStyleCnt="7" custScaleX="95590" custScaleY="82497" custLinFactY="-33128" custLinFactNeighborX="-5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2D2F2F-8459-4F73-97DE-FA31439C398C}" type="pres">
      <dgm:prSet presAssocID="{947B1157-EDD3-451F-BEC2-24C0B1E07464}" presName="spacer" presStyleCnt="0"/>
      <dgm:spPr/>
    </dgm:pt>
    <dgm:pt modelId="{706D509D-0BF7-4AE0-B7F9-417872B2E82E}" type="pres">
      <dgm:prSet presAssocID="{2C13A293-4623-4969-8B85-ACD169F276B1}" presName="parentText" presStyleLbl="node1" presStyleIdx="1" presStyleCnt="7" custScaleX="69493" custLinFactNeighborX="-1694" custLinFactNeighborY="-7167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33D222-C7FF-42E3-A0EB-729F68F57109}" type="pres">
      <dgm:prSet presAssocID="{687B6A56-F178-4B28-8E0E-7FEE3AC9E505}" presName="spacer" presStyleCnt="0"/>
      <dgm:spPr/>
    </dgm:pt>
    <dgm:pt modelId="{AFFB5AE3-873E-4573-BA41-2012DE1E54BC}" type="pres">
      <dgm:prSet presAssocID="{6C9630A8-F830-49D2-9144-FFBBBE28680D}" presName="parentText" presStyleLbl="node1" presStyleIdx="2" presStyleCnt="7" custScaleX="69493" custScaleY="91378" custLinFactNeighborX="-1694" custLinFactNeighborY="-8423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B3634E-183A-4E33-B213-F040BFB90543}" type="pres">
      <dgm:prSet presAssocID="{CBE84871-2FF4-491B-AC16-5A520487C68B}" presName="spacer" presStyleCnt="0"/>
      <dgm:spPr/>
    </dgm:pt>
    <dgm:pt modelId="{C43D26D8-52B9-4566-BF56-FA3FE1F69229}" type="pres">
      <dgm:prSet presAssocID="{620C3AC6-4C4F-4CA3-AE53-9C18ADF370B8}" presName="parentText" presStyleLbl="node1" presStyleIdx="3" presStyleCnt="7" custScaleX="69491" custLinFactY="91799" custLinFactNeighborX="-16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2E4AA3-5439-4C62-8B37-2F9EC2979542}" type="pres">
      <dgm:prSet presAssocID="{68DCDDB0-BF5E-408C-9360-80A7FC5E48E2}" presName="spacer" presStyleCnt="0"/>
      <dgm:spPr/>
    </dgm:pt>
    <dgm:pt modelId="{F7960ECA-AED5-4A1F-B06B-A7E3D222D8EB}" type="pres">
      <dgm:prSet presAssocID="{F1C63A76-CE6F-4907-92F0-6266F06079DE}" presName="parentText" presStyleLbl="node1" presStyleIdx="4" presStyleCnt="7" custScaleX="69493" custLinFactY="-100000" custLinFactNeighborX="-1694" custLinFactNeighborY="-14074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0E977D-B963-4C42-A19F-C55B3A2D4EBC}" type="pres">
      <dgm:prSet presAssocID="{67104820-23E0-4217-ADA0-2ED43CD7E330}" presName="spacer" presStyleCnt="0"/>
      <dgm:spPr/>
    </dgm:pt>
    <dgm:pt modelId="{C75E49B3-B658-4BDF-9865-0FCA533FE6F1}" type="pres">
      <dgm:prSet presAssocID="{2B61967A-0D80-45EE-8EC8-42A8383A9F60}" presName="parentText" presStyleLbl="node1" presStyleIdx="5" presStyleCnt="7" custScaleX="69493" custLinFactNeighborX="-1694" custLinFactNeighborY="-6586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6ACECF-181A-49D3-8D20-7747C2A01118}" type="pres">
      <dgm:prSet presAssocID="{4DAEFA6F-F4CD-4880-A012-A4ABBD50CA6C}" presName="spacer" presStyleCnt="0"/>
      <dgm:spPr/>
    </dgm:pt>
    <dgm:pt modelId="{D97A5EC6-9963-4322-9F97-D91DB1E4C69F}" type="pres">
      <dgm:prSet presAssocID="{B0DAD54F-7C7E-467C-B0D3-C1C1EA34A2F8}" presName="parentText" presStyleLbl="node1" presStyleIdx="6" presStyleCnt="7" custScaleX="69493" custLinFactNeighborX="-1694" custLinFactNeighborY="-1138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3BD178B-1348-400F-BCFF-CC113D832E36}" type="presOf" srcId="{F1C63A76-CE6F-4907-92F0-6266F06079DE}" destId="{F7960ECA-AED5-4A1F-B06B-A7E3D222D8EB}" srcOrd="0" destOrd="0" presId="urn:microsoft.com/office/officeart/2005/8/layout/vList2"/>
    <dgm:cxn modelId="{54832CD1-A304-47CA-9C0B-AD43DCACC865}" srcId="{02A65E0A-E745-4F76-8A0A-46A8BB92F30F}" destId="{B0DAD54F-7C7E-467C-B0D3-C1C1EA34A2F8}" srcOrd="6" destOrd="0" parTransId="{B9887034-A811-4740-9A58-B09F1EF76A0A}" sibTransId="{4DCAD034-C489-42DA-837A-A9E38C3455A3}"/>
    <dgm:cxn modelId="{DD5953BD-0A1B-4A63-A0A2-9F72B774801E}" type="presOf" srcId="{620C3AC6-4C4F-4CA3-AE53-9C18ADF370B8}" destId="{C43D26D8-52B9-4566-BF56-FA3FE1F69229}" srcOrd="0" destOrd="0" presId="urn:microsoft.com/office/officeart/2005/8/layout/vList2"/>
    <dgm:cxn modelId="{AD1574FF-052C-4522-8EE9-789661B7659F}" type="presOf" srcId="{02A65E0A-E745-4F76-8A0A-46A8BB92F30F}" destId="{65924671-22A7-4B3D-B88D-805C7AD09CE9}" srcOrd="0" destOrd="0" presId="urn:microsoft.com/office/officeart/2005/8/layout/vList2"/>
    <dgm:cxn modelId="{388F022E-7FC0-48B5-83D2-AB06F64A79CD}" type="presOf" srcId="{2C13A293-4623-4969-8B85-ACD169F276B1}" destId="{706D509D-0BF7-4AE0-B7F9-417872B2E82E}" srcOrd="0" destOrd="0" presId="urn:microsoft.com/office/officeart/2005/8/layout/vList2"/>
    <dgm:cxn modelId="{9D8A7B63-CD2C-44FE-9343-9D4DF7ABE0A5}" srcId="{02A65E0A-E745-4F76-8A0A-46A8BB92F30F}" destId="{6C9630A8-F830-49D2-9144-FFBBBE28680D}" srcOrd="2" destOrd="0" parTransId="{146A0320-40AB-489C-B0A0-313B4AD28DBA}" sibTransId="{CBE84871-2FF4-491B-AC16-5A520487C68B}"/>
    <dgm:cxn modelId="{D068654C-F644-4029-BBD7-401B45B99499}" srcId="{02A65E0A-E745-4F76-8A0A-46A8BB92F30F}" destId="{F1C63A76-CE6F-4907-92F0-6266F06079DE}" srcOrd="4" destOrd="0" parTransId="{F57B9860-D5E5-4CED-B2D3-7E16647C52E0}" sibTransId="{67104820-23E0-4217-ADA0-2ED43CD7E330}"/>
    <dgm:cxn modelId="{F0498799-09F4-48E6-90FB-CC21F1CCDE9F}" type="presOf" srcId="{2B61967A-0D80-45EE-8EC8-42A8383A9F60}" destId="{C75E49B3-B658-4BDF-9865-0FCA533FE6F1}" srcOrd="0" destOrd="0" presId="urn:microsoft.com/office/officeart/2005/8/layout/vList2"/>
    <dgm:cxn modelId="{F1E73F45-9C05-42A5-AE89-6745BCD2BA5B}" type="presOf" srcId="{6D9F1B56-63DE-4CE4-9246-C39470099411}" destId="{341FA108-74D3-41BF-BAA5-989F1C8E4763}" srcOrd="0" destOrd="0" presId="urn:microsoft.com/office/officeart/2005/8/layout/vList2"/>
    <dgm:cxn modelId="{DD7D372D-B0D9-4552-80F7-22E9B95970E5}" srcId="{02A65E0A-E745-4F76-8A0A-46A8BB92F30F}" destId="{2C13A293-4623-4969-8B85-ACD169F276B1}" srcOrd="1" destOrd="0" parTransId="{E28B2272-9E20-44E7-A0EC-9E4C935ABADF}" sibTransId="{687B6A56-F178-4B28-8E0E-7FEE3AC9E505}"/>
    <dgm:cxn modelId="{681A3BB1-6EFE-40C6-B2CE-9275D01DF656}" type="presOf" srcId="{6C9630A8-F830-49D2-9144-FFBBBE28680D}" destId="{AFFB5AE3-873E-4573-BA41-2012DE1E54BC}" srcOrd="0" destOrd="0" presId="urn:microsoft.com/office/officeart/2005/8/layout/vList2"/>
    <dgm:cxn modelId="{949D1101-C9B2-4881-A54A-BBDBC5F326AE}" srcId="{02A65E0A-E745-4F76-8A0A-46A8BB92F30F}" destId="{620C3AC6-4C4F-4CA3-AE53-9C18ADF370B8}" srcOrd="3" destOrd="0" parTransId="{7AB175F0-DCB6-45E5-97A8-F4FDE26DA4A2}" sibTransId="{68DCDDB0-BF5E-408C-9360-80A7FC5E48E2}"/>
    <dgm:cxn modelId="{656623D3-93C0-4253-931E-C2B4193B1779}" type="presOf" srcId="{B0DAD54F-7C7E-467C-B0D3-C1C1EA34A2F8}" destId="{D97A5EC6-9963-4322-9F97-D91DB1E4C69F}" srcOrd="0" destOrd="0" presId="urn:microsoft.com/office/officeart/2005/8/layout/vList2"/>
    <dgm:cxn modelId="{AFF67904-CA2C-4907-B785-05377C097854}" srcId="{02A65E0A-E745-4F76-8A0A-46A8BB92F30F}" destId="{2B61967A-0D80-45EE-8EC8-42A8383A9F60}" srcOrd="5" destOrd="0" parTransId="{A5006F2C-7CA0-4641-A915-A69D5465A5F5}" sibTransId="{4DAEFA6F-F4CD-4880-A012-A4ABBD50CA6C}"/>
    <dgm:cxn modelId="{AFB1364A-2A80-405B-9A57-92E8E8EDBB63}" srcId="{02A65E0A-E745-4F76-8A0A-46A8BB92F30F}" destId="{6D9F1B56-63DE-4CE4-9246-C39470099411}" srcOrd="0" destOrd="0" parTransId="{7C72164A-D27F-4614-A102-957107EAF30D}" sibTransId="{947B1157-EDD3-451F-BEC2-24C0B1E07464}"/>
    <dgm:cxn modelId="{90DE8B98-5E7D-42AE-8D5C-37293C20CCCE}" type="presParOf" srcId="{65924671-22A7-4B3D-B88D-805C7AD09CE9}" destId="{341FA108-74D3-41BF-BAA5-989F1C8E4763}" srcOrd="0" destOrd="0" presId="urn:microsoft.com/office/officeart/2005/8/layout/vList2"/>
    <dgm:cxn modelId="{5A249224-A3B7-4A20-BB9B-059928EB48CF}" type="presParOf" srcId="{65924671-22A7-4B3D-B88D-805C7AD09CE9}" destId="{402D2F2F-8459-4F73-97DE-FA31439C398C}" srcOrd="1" destOrd="0" presId="urn:microsoft.com/office/officeart/2005/8/layout/vList2"/>
    <dgm:cxn modelId="{A5BC97B0-CE08-4685-B34F-4FBEFB2A6F88}" type="presParOf" srcId="{65924671-22A7-4B3D-B88D-805C7AD09CE9}" destId="{706D509D-0BF7-4AE0-B7F9-417872B2E82E}" srcOrd="2" destOrd="0" presId="urn:microsoft.com/office/officeart/2005/8/layout/vList2"/>
    <dgm:cxn modelId="{D77C0400-0322-4061-9697-6605EB27D6A8}" type="presParOf" srcId="{65924671-22A7-4B3D-B88D-805C7AD09CE9}" destId="{9833D222-C7FF-42E3-A0EB-729F68F57109}" srcOrd="3" destOrd="0" presId="urn:microsoft.com/office/officeart/2005/8/layout/vList2"/>
    <dgm:cxn modelId="{2A3698BF-E637-4AA6-AFB2-74FCD630135A}" type="presParOf" srcId="{65924671-22A7-4B3D-B88D-805C7AD09CE9}" destId="{AFFB5AE3-873E-4573-BA41-2012DE1E54BC}" srcOrd="4" destOrd="0" presId="urn:microsoft.com/office/officeart/2005/8/layout/vList2"/>
    <dgm:cxn modelId="{EA586DCA-8CF9-4DAF-B2C5-46A190006388}" type="presParOf" srcId="{65924671-22A7-4B3D-B88D-805C7AD09CE9}" destId="{53B3634E-183A-4E33-B213-F040BFB90543}" srcOrd="5" destOrd="0" presId="urn:microsoft.com/office/officeart/2005/8/layout/vList2"/>
    <dgm:cxn modelId="{7C434B4D-B9C2-497C-A7F5-3E0775B80C84}" type="presParOf" srcId="{65924671-22A7-4B3D-B88D-805C7AD09CE9}" destId="{C43D26D8-52B9-4566-BF56-FA3FE1F69229}" srcOrd="6" destOrd="0" presId="urn:microsoft.com/office/officeart/2005/8/layout/vList2"/>
    <dgm:cxn modelId="{CFEFED90-92D4-4B0C-A45C-6DB3DE4EDACF}" type="presParOf" srcId="{65924671-22A7-4B3D-B88D-805C7AD09CE9}" destId="{E42E4AA3-5439-4C62-8B37-2F9EC2979542}" srcOrd="7" destOrd="0" presId="urn:microsoft.com/office/officeart/2005/8/layout/vList2"/>
    <dgm:cxn modelId="{5FBAD575-6CD9-4720-8D02-202A27561448}" type="presParOf" srcId="{65924671-22A7-4B3D-B88D-805C7AD09CE9}" destId="{F7960ECA-AED5-4A1F-B06B-A7E3D222D8EB}" srcOrd="8" destOrd="0" presId="urn:microsoft.com/office/officeart/2005/8/layout/vList2"/>
    <dgm:cxn modelId="{701F8FCA-267B-4D7A-BBB8-253A4D56080D}" type="presParOf" srcId="{65924671-22A7-4B3D-B88D-805C7AD09CE9}" destId="{C20E977D-B963-4C42-A19F-C55B3A2D4EBC}" srcOrd="9" destOrd="0" presId="urn:microsoft.com/office/officeart/2005/8/layout/vList2"/>
    <dgm:cxn modelId="{0CC9B189-7A09-439E-B5C8-5477330A3301}" type="presParOf" srcId="{65924671-22A7-4B3D-B88D-805C7AD09CE9}" destId="{C75E49B3-B658-4BDF-9865-0FCA533FE6F1}" srcOrd="10" destOrd="0" presId="urn:microsoft.com/office/officeart/2005/8/layout/vList2"/>
    <dgm:cxn modelId="{5DCA3386-7779-470A-9A90-5F73D2EB8E09}" type="presParOf" srcId="{65924671-22A7-4B3D-B88D-805C7AD09CE9}" destId="{356ACECF-181A-49D3-8D20-7747C2A01118}" srcOrd="11" destOrd="0" presId="urn:microsoft.com/office/officeart/2005/8/layout/vList2"/>
    <dgm:cxn modelId="{1FF46837-88B5-47A3-904E-F07AB647FC32}" type="presParOf" srcId="{65924671-22A7-4B3D-B88D-805C7AD09CE9}" destId="{D97A5EC6-9963-4322-9F97-D91DB1E4C69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A65E0A-E745-4F76-8A0A-46A8BB92F3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9F1B56-63DE-4CE4-9246-C3947009941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smtClean="0"/>
            <a:t>Vazníkové střechy</a:t>
          </a:r>
          <a:endParaRPr lang="cs-CZ" sz="2800" dirty="0"/>
        </a:p>
      </dgm:t>
    </dgm:pt>
    <dgm:pt modelId="{7C72164A-D27F-4614-A102-957107EAF30D}" type="parTrans" cxnId="{AFB1364A-2A80-405B-9A57-92E8E8EDBB63}">
      <dgm:prSet/>
      <dgm:spPr/>
      <dgm:t>
        <a:bodyPr/>
        <a:lstStyle/>
        <a:p>
          <a:endParaRPr lang="cs-CZ"/>
        </a:p>
      </dgm:t>
    </dgm:pt>
    <dgm:pt modelId="{947B1157-EDD3-451F-BEC2-24C0B1E07464}" type="sibTrans" cxnId="{AFB1364A-2A80-405B-9A57-92E8E8EDBB63}">
      <dgm:prSet/>
      <dgm:spPr/>
      <dgm:t>
        <a:bodyPr/>
        <a:lstStyle/>
        <a:p>
          <a:endParaRPr lang="cs-CZ"/>
        </a:p>
      </dgm:t>
    </dgm:pt>
    <dgm:pt modelId="{F1C63A76-CE6F-4907-92F0-6266F06079D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>
              <a:effectLst/>
            </a:rPr>
            <a:t>Rozdělení dle tvaru</a:t>
          </a:r>
          <a:endParaRPr lang="cs-CZ" sz="2000" dirty="0"/>
        </a:p>
      </dgm:t>
    </dgm:pt>
    <dgm:pt modelId="{F57B9860-D5E5-4CED-B2D3-7E16647C52E0}" type="parTrans" cxnId="{D068654C-F644-4029-BBD7-401B45B99499}">
      <dgm:prSet/>
      <dgm:spPr/>
      <dgm:t>
        <a:bodyPr/>
        <a:lstStyle/>
        <a:p>
          <a:endParaRPr lang="cs-CZ"/>
        </a:p>
      </dgm:t>
    </dgm:pt>
    <dgm:pt modelId="{67104820-23E0-4217-ADA0-2ED43CD7E330}" type="sibTrans" cxnId="{D068654C-F644-4029-BBD7-401B45B99499}">
      <dgm:prSet/>
      <dgm:spPr/>
      <dgm:t>
        <a:bodyPr/>
        <a:lstStyle/>
        <a:p>
          <a:endParaRPr lang="cs-CZ"/>
        </a:p>
      </dgm:t>
    </dgm:pt>
    <dgm:pt modelId="{2B61967A-0D80-45EE-8EC8-42A8383A9F6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>
              <a:effectLst/>
            </a:rPr>
            <a:t>Rozdělení dle  uspořádání vyplňovacích prutů</a:t>
          </a:r>
          <a:endParaRPr lang="cs-CZ" sz="2000" dirty="0"/>
        </a:p>
      </dgm:t>
    </dgm:pt>
    <dgm:pt modelId="{A5006F2C-7CA0-4641-A915-A69D5465A5F5}" type="parTrans" cxnId="{AFF67904-CA2C-4907-B785-05377C097854}">
      <dgm:prSet/>
      <dgm:spPr/>
      <dgm:t>
        <a:bodyPr/>
        <a:lstStyle/>
        <a:p>
          <a:endParaRPr lang="cs-CZ"/>
        </a:p>
      </dgm:t>
    </dgm:pt>
    <dgm:pt modelId="{4DAEFA6F-F4CD-4880-A012-A4ABBD50CA6C}" type="sibTrans" cxnId="{AFF67904-CA2C-4907-B785-05377C097854}">
      <dgm:prSet/>
      <dgm:spPr/>
      <dgm:t>
        <a:bodyPr/>
        <a:lstStyle/>
        <a:p>
          <a:endParaRPr lang="cs-CZ"/>
        </a:p>
      </dgm:t>
    </dgm:pt>
    <dgm:pt modelId="{B0DAD54F-7C7E-467C-B0D3-C1C1EA34A2F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>
              <a:effectLst/>
            </a:rPr>
            <a:t>Rozdělení podle materiálu</a:t>
          </a:r>
          <a:endParaRPr lang="cs-CZ" sz="2000" dirty="0"/>
        </a:p>
      </dgm:t>
    </dgm:pt>
    <dgm:pt modelId="{B9887034-A811-4740-9A58-B09F1EF76A0A}" type="parTrans" cxnId="{54832CD1-A304-47CA-9C0B-AD43DCACC865}">
      <dgm:prSet/>
      <dgm:spPr/>
      <dgm:t>
        <a:bodyPr/>
        <a:lstStyle/>
        <a:p>
          <a:endParaRPr lang="cs-CZ"/>
        </a:p>
      </dgm:t>
    </dgm:pt>
    <dgm:pt modelId="{4DCAD034-C489-42DA-837A-A9E38C3455A3}" type="sibTrans" cxnId="{54832CD1-A304-47CA-9C0B-AD43DCACC865}">
      <dgm:prSet/>
      <dgm:spPr/>
      <dgm:t>
        <a:bodyPr/>
        <a:lstStyle/>
        <a:p>
          <a:endParaRPr lang="cs-CZ"/>
        </a:p>
      </dgm:t>
    </dgm:pt>
    <dgm:pt modelId="{2C13A293-4623-4969-8B85-ACD169F276B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/>
            <a:t>Základy o vazníků</a:t>
          </a:r>
          <a:endParaRPr lang="cs-CZ" sz="2000" dirty="0"/>
        </a:p>
      </dgm:t>
    </dgm:pt>
    <dgm:pt modelId="{E28B2272-9E20-44E7-A0EC-9E4C935ABADF}" type="parTrans" cxnId="{DD7D372D-B0D9-4552-80F7-22E9B95970E5}">
      <dgm:prSet/>
      <dgm:spPr/>
      <dgm:t>
        <a:bodyPr/>
        <a:lstStyle/>
        <a:p>
          <a:endParaRPr lang="cs-CZ"/>
        </a:p>
      </dgm:t>
    </dgm:pt>
    <dgm:pt modelId="{687B6A56-F178-4B28-8E0E-7FEE3AC9E505}" type="sibTrans" cxnId="{DD7D372D-B0D9-4552-80F7-22E9B95970E5}">
      <dgm:prSet/>
      <dgm:spPr/>
      <dgm:t>
        <a:bodyPr/>
        <a:lstStyle/>
        <a:p>
          <a:endParaRPr lang="cs-CZ"/>
        </a:p>
      </dgm:t>
    </dgm:pt>
    <dgm:pt modelId="{620C3AC6-4C4F-4CA3-AE53-9C18ADF370B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000" dirty="0" smtClean="0">
              <a:effectLst/>
            </a:rPr>
            <a:t>Rozdělení dle konstrukce</a:t>
          </a:r>
          <a:endParaRPr lang="cs-CZ" sz="2000" dirty="0"/>
        </a:p>
      </dgm:t>
    </dgm:pt>
    <dgm:pt modelId="{7AB175F0-DCB6-45E5-97A8-F4FDE26DA4A2}" type="parTrans" cxnId="{949D1101-C9B2-4881-A54A-BBDBC5F326AE}">
      <dgm:prSet/>
      <dgm:spPr/>
      <dgm:t>
        <a:bodyPr/>
        <a:lstStyle/>
        <a:p>
          <a:endParaRPr lang="cs-CZ"/>
        </a:p>
      </dgm:t>
    </dgm:pt>
    <dgm:pt modelId="{68DCDDB0-BF5E-408C-9360-80A7FC5E48E2}" type="sibTrans" cxnId="{949D1101-C9B2-4881-A54A-BBDBC5F326AE}">
      <dgm:prSet/>
      <dgm:spPr/>
      <dgm:t>
        <a:bodyPr/>
        <a:lstStyle/>
        <a:p>
          <a:endParaRPr lang="cs-CZ"/>
        </a:p>
      </dgm:t>
    </dgm:pt>
    <dgm:pt modelId="{65924671-22A7-4B3D-B88D-805C7AD09CE9}" type="pres">
      <dgm:prSet presAssocID="{02A65E0A-E745-4F76-8A0A-46A8BB92F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41FA108-74D3-41BF-BAA5-989F1C8E4763}" type="pres">
      <dgm:prSet presAssocID="{6D9F1B56-63DE-4CE4-9246-C39470099411}" presName="parentText" presStyleLbl="node1" presStyleIdx="0" presStyleCnt="6" custScaleX="95590" custScaleY="82497" custLinFactY="-33128" custLinFactNeighborX="-5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2D2F2F-8459-4F73-97DE-FA31439C398C}" type="pres">
      <dgm:prSet presAssocID="{947B1157-EDD3-451F-BEC2-24C0B1E07464}" presName="spacer" presStyleCnt="0"/>
      <dgm:spPr/>
    </dgm:pt>
    <dgm:pt modelId="{706D509D-0BF7-4AE0-B7F9-417872B2E82E}" type="pres">
      <dgm:prSet presAssocID="{2C13A293-4623-4969-8B85-ACD169F276B1}" presName="parentText" presStyleLbl="node1" presStyleIdx="1" presStyleCnt="6" custScaleX="6949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33D222-C7FF-42E3-A0EB-729F68F57109}" type="pres">
      <dgm:prSet presAssocID="{687B6A56-F178-4B28-8E0E-7FEE3AC9E505}" presName="spacer" presStyleCnt="0"/>
      <dgm:spPr/>
    </dgm:pt>
    <dgm:pt modelId="{C43D26D8-52B9-4566-BF56-FA3FE1F69229}" type="pres">
      <dgm:prSet presAssocID="{620C3AC6-4C4F-4CA3-AE53-9C18ADF370B8}" presName="parentText" presStyleLbl="node1" presStyleIdx="2" presStyleCnt="6" custScaleX="6949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2E4AA3-5439-4C62-8B37-2F9EC2979542}" type="pres">
      <dgm:prSet presAssocID="{68DCDDB0-BF5E-408C-9360-80A7FC5E48E2}" presName="spacer" presStyleCnt="0"/>
      <dgm:spPr/>
    </dgm:pt>
    <dgm:pt modelId="{F7960ECA-AED5-4A1F-B06B-A7E3D222D8EB}" type="pres">
      <dgm:prSet presAssocID="{F1C63A76-CE6F-4907-92F0-6266F06079DE}" presName="parentText" presStyleLbl="node1" presStyleIdx="3" presStyleCnt="6" custScaleX="6949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0E977D-B963-4C42-A19F-C55B3A2D4EBC}" type="pres">
      <dgm:prSet presAssocID="{67104820-23E0-4217-ADA0-2ED43CD7E330}" presName="spacer" presStyleCnt="0"/>
      <dgm:spPr/>
    </dgm:pt>
    <dgm:pt modelId="{C75E49B3-B658-4BDF-9865-0FCA533FE6F1}" type="pres">
      <dgm:prSet presAssocID="{2B61967A-0D80-45EE-8EC8-42A8383A9F60}" presName="parentText" presStyleLbl="node1" presStyleIdx="4" presStyleCnt="6" custScaleX="69493" custLinFactNeighborY="-2059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6ACECF-181A-49D3-8D20-7747C2A01118}" type="pres">
      <dgm:prSet presAssocID="{4DAEFA6F-F4CD-4880-A012-A4ABBD50CA6C}" presName="spacer" presStyleCnt="0"/>
      <dgm:spPr/>
    </dgm:pt>
    <dgm:pt modelId="{D97A5EC6-9963-4322-9F97-D91DB1E4C69F}" type="pres">
      <dgm:prSet presAssocID="{B0DAD54F-7C7E-467C-B0D3-C1C1EA34A2F8}" presName="parentText" presStyleLbl="node1" presStyleIdx="5" presStyleCnt="6" custScaleX="6949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3C5AD5C-14B3-42F9-9534-18693AD7677F}" type="presOf" srcId="{6D9F1B56-63DE-4CE4-9246-C39470099411}" destId="{341FA108-74D3-41BF-BAA5-989F1C8E4763}" srcOrd="0" destOrd="0" presId="urn:microsoft.com/office/officeart/2005/8/layout/vList2"/>
    <dgm:cxn modelId="{330FD862-9EC0-4033-A505-F7A458B4AC0F}" type="presOf" srcId="{2B61967A-0D80-45EE-8EC8-42A8383A9F60}" destId="{C75E49B3-B658-4BDF-9865-0FCA533FE6F1}" srcOrd="0" destOrd="0" presId="urn:microsoft.com/office/officeart/2005/8/layout/vList2"/>
    <dgm:cxn modelId="{3BF7D9FE-D63C-448E-B6FF-CA5E9C0C6AA9}" type="presOf" srcId="{02A65E0A-E745-4F76-8A0A-46A8BB92F30F}" destId="{65924671-22A7-4B3D-B88D-805C7AD09CE9}" srcOrd="0" destOrd="0" presId="urn:microsoft.com/office/officeart/2005/8/layout/vList2"/>
    <dgm:cxn modelId="{1F724DEB-7C6D-43C1-805F-B32C10D42CEB}" type="presOf" srcId="{F1C63A76-CE6F-4907-92F0-6266F06079DE}" destId="{F7960ECA-AED5-4A1F-B06B-A7E3D222D8EB}" srcOrd="0" destOrd="0" presId="urn:microsoft.com/office/officeart/2005/8/layout/vList2"/>
    <dgm:cxn modelId="{D068654C-F644-4029-BBD7-401B45B99499}" srcId="{02A65E0A-E745-4F76-8A0A-46A8BB92F30F}" destId="{F1C63A76-CE6F-4907-92F0-6266F06079DE}" srcOrd="3" destOrd="0" parTransId="{F57B9860-D5E5-4CED-B2D3-7E16647C52E0}" sibTransId="{67104820-23E0-4217-ADA0-2ED43CD7E330}"/>
    <dgm:cxn modelId="{7E3B3972-6795-4283-B23F-B7756226DC51}" type="presOf" srcId="{B0DAD54F-7C7E-467C-B0D3-C1C1EA34A2F8}" destId="{D97A5EC6-9963-4322-9F97-D91DB1E4C69F}" srcOrd="0" destOrd="0" presId="urn:microsoft.com/office/officeart/2005/8/layout/vList2"/>
    <dgm:cxn modelId="{949D1101-C9B2-4881-A54A-BBDBC5F326AE}" srcId="{02A65E0A-E745-4F76-8A0A-46A8BB92F30F}" destId="{620C3AC6-4C4F-4CA3-AE53-9C18ADF370B8}" srcOrd="2" destOrd="0" parTransId="{7AB175F0-DCB6-45E5-97A8-F4FDE26DA4A2}" sibTransId="{68DCDDB0-BF5E-408C-9360-80A7FC5E48E2}"/>
    <dgm:cxn modelId="{DD7D372D-B0D9-4552-80F7-22E9B95970E5}" srcId="{02A65E0A-E745-4F76-8A0A-46A8BB92F30F}" destId="{2C13A293-4623-4969-8B85-ACD169F276B1}" srcOrd="1" destOrd="0" parTransId="{E28B2272-9E20-44E7-A0EC-9E4C935ABADF}" sibTransId="{687B6A56-F178-4B28-8E0E-7FEE3AC9E505}"/>
    <dgm:cxn modelId="{AFF67904-CA2C-4907-B785-05377C097854}" srcId="{02A65E0A-E745-4F76-8A0A-46A8BB92F30F}" destId="{2B61967A-0D80-45EE-8EC8-42A8383A9F60}" srcOrd="4" destOrd="0" parTransId="{A5006F2C-7CA0-4641-A915-A69D5465A5F5}" sibTransId="{4DAEFA6F-F4CD-4880-A012-A4ABBD50CA6C}"/>
    <dgm:cxn modelId="{A12EC430-BE5E-48DA-BB5C-E30F34117516}" type="presOf" srcId="{620C3AC6-4C4F-4CA3-AE53-9C18ADF370B8}" destId="{C43D26D8-52B9-4566-BF56-FA3FE1F69229}" srcOrd="0" destOrd="0" presId="urn:microsoft.com/office/officeart/2005/8/layout/vList2"/>
    <dgm:cxn modelId="{54832CD1-A304-47CA-9C0B-AD43DCACC865}" srcId="{02A65E0A-E745-4F76-8A0A-46A8BB92F30F}" destId="{B0DAD54F-7C7E-467C-B0D3-C1C1EA34A2F8}" srcOrd="5" destOrd="0" parTransId="{B9887034-A811-4740-9A58-B09F1EF76A0A}" sibTransId="{4DCAD034-C489-42DA-837A-A9E38C3455A3}"/>
    <dgm:cxn modelId="{28EB280F-5014-492D-BFB0-5D8646A6E924}" type="presOf" srcId="{2C13A293-4623-4969-8B85-ACD169F276B1}" destId="{706D509D-0BF7-4AE0-B7F9-417872B2E82E}" srcOrd="0" destOrd="0" presId="urn:microsoft.com/office/officeart/2005/8/layout/vList2"/>
    <dgm:cxn modelId="{AFB1364A-2A80-405B-9A57-92E8E8EDBB63}" srcId="{02A65E0A-E745-4F76-8A0A-46A8BB92F30F}" destId="{6D9F1B56-63DE-4CE4-9246-C39470099411}" srcOrd="0" destOrd="0" parTransId="{7C72164A-D27F-4614-A102-957107EAF30D}" sibTransId="{947B1157-EDD3-451F-BEC2-24C0B1E07464}"/>
    <dgm:cxn modelId="{577E5C64-8A79-4716-B6E3-FDA73EEEEFF9}" type="presParOf" srcId="{65924671-22A7-4B3D-B88D-805C7AD09CE9}" destId="{341FA108-74D3-41BF-BAA5-989F1C8E4763}" srcOrd="0" destOrd="0" presId="urn:microsoft.com/office/officeart/2005/8/layout/vList2"/>
    <dgm:cxn modelId="{E7B2D32F-C819-45CF-BF4B-5DD85C9F2552}" type="presParOf" srcId="{65924671-22A7-4B3D-B88D-805C7AD09CE9}" destId="{402D2F2F-8459-4F73-97DE-FA31439C398C}" srcOrd="1" destOrd="0" presId="urn:microsoft.com/office/officeart/2005/8/layout/vList2"/>
    <dgm:cxn modelId="{66DF220D-ADBD-4D15-8C28-B932437A980F}" type="presParOf" srcId="{65924671-22A7-4B3D-B88D-805C7AD09CE9}" destId="{706D509D-0BF7-4AE0-B7F9-417872B2E82E}" srcOrd="2" destOrd="0" presId="urn:microsoft.com/office/officeart/2005/8/layout/vList2"/>
    <dgm:cxn modelId="{1764EE4D-6667-459C-BFA8-7657094CE948}" type="presParOf" srcId="{65924671-22A7-4B3D-B88D-805C7AD09CE9}" destId="{9833D222-C7FF-42E3-A0EB-729F68F57109}" srcOrd="3" destOrd="0" presId="urn:microsoft.com/office/officeart/2005/8/layout/vList2"/>
    <dgm:cxn modelId="{973C1034-7217-4E83-8A2F-B1379C92B4CA}" type="presParOf" srcId="{65924671-22A7-4B3D-B88D-805C7AD09CE9}" destId="{C43D26D8-52B9-4566-BF56-FA3FE1F69229}" srcOrd="4" destOrd="0" presId="urn:microsoft.com/office/officeart/2005/8/layout/vList2"/>
    <dgm:cxn modelId="{04631976-0116-4CF4-84D4-F62E9E82C3F5}" type="presParOf" srcId="{65924671-22A7-4B3D-B88D-805C7AD09CE9}" destId="{E42E4AA3-5439-4C62-8B37-2F9EC2979542}" srcOrd="5" destOrd="0" presId="urn:microsoft.com/office/officeart/2005/8/layout/vList2"/>
    <dgm:cxn modelId="{4258082F-B578-4EC9-B7D2-A323E60AF880}" type="presParOf" srcId="{65924671-22A7-4B3D-B88D-805C7AD09CE9}" destId="{F7960ECA-AED5-4A1F-B06B-A7E3D222D8EB}" srcOrd="6" destOrd="0" presId="urn:microsoft.com/office/officeart/2005/8/layout/vList2"/>
    <dgm:cxn modelId="{47ED6368-62F9-453A-A981-2E7DF394461A}" type="presParOf" srcId="{65924671-22A7-4B3D-B88D-805C7AD09CE9}" destId="{C20E977D-B963-4C42-A19F-C55B3A2D4EBC}" srcOrd="7" destOrd="0" presId="urn:microsoft.com/office/officeart/2005/8/layout/vList2"/>
    <dgm:cxn modelId="{C833D926-CA6C-4DDC-83F9-0C5D2158C1BD}" type="presParOf" srcId="{65924671-22A7-4B3D-B88D-805C7AD09CE9}" destId="{C75E49B3-B658-4BDF-9865-0FCA533FE6F1}" srcOrd="8" destOrd="0" presId="urn:microsoft.com/office/officeart/2005/8/layout/vList2"/>
    <dgm:cxn modelId="{82290BE7-7AE1-4AE5-AD08-45EBB6CD64CC}" type="presParOf" srcId="{65924671-22A7-4B3D-B88D-805C7AD09CE9}" destId="{356ACECF-181A-49D3-8D20-7747C2A01118}" srcOrd="9" destOrd="0" presId="urn:microsoft.com/office/officeart/2005/8/layout/vList2"/>
    <dgm:cxn modelId="{39CD42E0-D81C-4864-8738-D9D9F45EE946}" type="presParOf" srcId="{65924671-22A7-4B3D-B88D-805C7AD09CE9}" destId="{D97A5EC6-9963-4322-9F97-D91DB1E4C69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4A162B-AF5F-4913-B0E7-8CBCF12ED2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292AD89-E81B-4410-AB91-4487FCD7B86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3200" dirty="0" smtClean="0"/>
            <a:t>Sraz</a:t>
          </a:r>
          <a:endParaRPr lang="cs-CZ" sz="3200" dirty="0"/>
        </a:p>
      </dgm:t>
    </dgm:pt>
    <dgm:pt modelId="{E57153DD-B123-43BD-AF23-05909DBE4814}" type="parTrans" cxnId="{AC660BFA-57D6-411C-A6FE-747186653DF4}">
      <dgm:prSet/>
      <dgm:spPr/>
      <dgm:t>
        <a:bodyPr/>
        <a:lstStyle/>
        <a:p>
          <a:endParaRPr lang="cs-CZ"/>
        </a:p>
      </dgm:t>
    </dgm:pt>
    <dgm:pt modelId="{7AB6092E-0C74-4784-AACB-B706AFC5813B}" type="sibTrans" cxnId="{AC660BFA-57D6-411C-A6FE-747186653DF4}">
      <dgm:prSet/>
      <dgm:spPr/>
      <dgm:t>
        <a:bodyPr/>
        <a:lstStyle/>
        <a:p>
          <a:endParaRPr lang="cs-CZ"/>
        </a:p>
      </dgm:t>
    </dgm:pt>
    <dgm:pt modelId="{82A15F53-518D-4235-A7B7-A5D159268E47}" type="pres">
      <dgm:prSet presAssocID="{C94A162B-AF5F-4913-B0E7-8CBCF12ED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85F94C5-A5E2-418B-B1A2-FE155C503DBB}" type="pres">
      <dgm:prSet presAssocID="{D292AD89-E81B-4410-AB91-4487FCD7B86E}" presName="parentText" presStyleLbl="node1" presStyleIdx="0" presStyleCnt="1" custScaleX="100000" custScaleY="70833" custLinFactY="-53158" custLinFactNeighborX="27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02AC21-3F3D-470B-979E-D6B62BDEB6C6}" type="presOf" srcId="{D292AD89-E81B-4410-AB91-4487FCD7B86E}" destId="{385F94C5-A5E2-418B-B1A2-FE155C503DBB}" srcOrd="0" destOrd="0" presId="urn:microsoft.com/office/officeart/2005/8/layout/vList2"/>
    <dgm:cxn modelId="{648D411F-2D17-4232-9FBE-2ACD4EE63355}" type="presOf" srcId="{C94A162B-AF5F-4913-B0E7-8CBCF12ED2FF}" destId="{82A15F53-518D-4235-A7B7-A5D159268E47}" srcOrd="0" destOrd="0" presId="urn:microsoft.com/office/officeart/2005/8/layout/vList2"/>
    <dgm:cxn modelId="{AC660BFA-57D6-411C-A6FE-747186653DF4}" srcId="{C94A162B-AF5F-4913-B0E7-8CBCF12ED2FF}" destId="{D292AD89-E81B-4410-AB91-4487FCD7B86E}" srcOrd="0" destOrd="0" parTransId="{E57153DD-B123-43BD-AF23-05909DBE4814}" sibTransId="{7AB6092E-0C74-4784-AACB-B706AFC5813B}"/>
    <dgm:cxn modelId="{0C4AACF1-D7D5-4996-AD30-FF3B324855F1}" type="presParOf" srcId="{82A15F53-518D-4235-A7B7-A5D159268E47}" destId="{385F94C5-A5E2-418B-B1A2-FE155C503D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4A162B-AF5F-4913-B0E7-8CBCF12ED2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62F727-C161-4B72-BA12-961163B8CFF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3200" dirty="0" smtClean="0"/>
            <a:t>Zapuštění</a:t>
          </a:r>
          <a:endParaRPr lang="cs-CZ" sz="3200" dirty="0"/>
        </a:p>
      </dgm:t>
    </dgm:pt>
    <dgm:pt modelId="{88B55CE3-3064-4B31-974C-4201A820D145}" type="parTrans" cxnId="{6BBB6112-4DC6-4D9A-93EC-EE96076A9538}">
      <dgm:prSet/>
      <dgm:spPr/>
      <dgm:t>
        <a:bodyPr/>
        <a:lstStyle/>
        <a:p>
          <a:endParaRPr lang="cs-CZ"/>
        </a:p>
      </dgm:t>
    </dgm:pt>
    <dgm:pt modelId="{E4BBAF1F-17DB-4F5C-A72E-B5340CDFC4DB}" type="sibTrans" cxnId="{6BBB6112-4DC6-4D9A-93EC-EE96076A9538}">
      <dgm:prSet/>
      <dgm:spPr/>
      <dgm:t>
        <a:bodyPr/>
        <a:lstStyle/>
        <a:p>
          <a:endParaRPr lang="cs-CZ"/>
        </a:p>
      </dgm:t>
    </dgm:pt>
    <dgm:pt modelId="{82A15F53-518D-4235-A7B7-A5D159268E47}" type="pres">
      <dgm:prSet presAssocID="{C94A162B-AF5F-4913-B0E7-8CBCF12ED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0331A6-1F17-40A4-A36B-2D135B6D2660}" type="pres">
      <dgm:prSet presAssocID="{4762F727-C161-4B72-BA12-961163B8CFFF}" presName="parentText" presStyleLbl="node1" presStyleIdx="0" presStyleCnt="1" custScaleX="100000" custScaleY="70166" custLinFactNeighborX="-2778" custLinFactNeighborY="8556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38EB3F9-7B2A-4F80-A969-95D60C7106AD}" type="presOf" srcId="{4762F727-C161-4B72-BA12-961163B8CFFF}" destId="{2F0331A6-1F17-40A4-A36B-2D135B6D2660}" srcOrd="0" destOrd="0" presId="urn:microsoft.com/office/officeart/2005/8/layout/vList2"/>
    <dgm:cxn modelId="{B9F05213-1E5D-47DC-8BD3-43CD8314605D}" type="presOf" srcId="{C94A162B-AF5F-4913-B0E7-8CBCF12ED2FF}" destId="{82A15F53-518D-4235-A7B7-A5D159268E47}" srcOrd="0" destOrd="0" presId="urn:microsoft.com/office/officeart/2005/8/layout/vList2"/>
    <dgm:cxn modelId="{6BBB6112-4DC6-4D9A-93EC-EE96076A9538}" srcId="{C94A162B-AF5F-4913-B0E7-8CBCF12ED2FF}" destId="{4762F727-C161-4B72-BA12-961163B8CFFF}" srcOrd="0" destOrd="0" parTransId="{88B55CE3-3064-4B31-974C-4201A820D145}" sibTransId="{E4BBAF1F-17DB-4F5C-A72E-B5340CDFC4DB}"/>
    <dgm:cxn modelId="{93390CEA-6BB6-4230-91EB-29B0131076E3}" type="presParOf" srcId="{82A15F53-518D-4235-A7B7-A5D159268E47}" destId="{2F0331A6-1F17-40A4-A36B-2D135B6D26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4A162B-AF5F-4913-B0E7-8CBCF12ED2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62F727-C161-4B72-BA12-961163B8CFF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3200" dirty="0" smtClean="0"/>
            <a:t>Osedlání</a:t>
          </a:r>
          <a:endParaRPr lang="cs-CZ" sz="3200" dirty="0"/>
        </a:p>
      </dgm:t>
    </dgm:pt>
    <dgm:pt modelId="{88B55CE3-3064-4B31-974C-4201A820D145}" type="parTrans" cxnId="{6BBB6112-4DC6-4D9A-93EC-EE96076A9538}">
      <dgm:prSet/>
      <dgm:spPr/>
      <dgm:t>
        <a:bodyPr/>
        <a:lstStyle/>
        <a:p>
          <a:endParaRPr lang="cs-CZ"/>
        </a:p>
      </dgm:t>
    </dgm:pt>
    <dgm:pt modelId="{E4BBAF1F-17DB-4F5C-A72E-B5340CDFC4DB}" type="sibTrans" cxnId="{6BBB6112-4DC6-4D9A-93EC-EE96076A9538}">
      <dgm:prSet/>
      <dgm:spPr/>
      <dgm:t>
        <a:bodyPr/>
        <a:lstStyle/>
        <a:p>
          <a:endParaRPr lang="cs-CZ"/>
        </a:p>
      </dgm:t>
    </dgm:pt>
    <dgm:pt modelId="{82A15F53-518D-4235-A7B7-A5D159268E47}" type="pres">
      <dgm:prSet presAssocID="{C94A162B-AF5F-4913-B0E7-8CBCF12ED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0331A6-1F17-40A4-A36B-2D135B6D2660}" type="pres">
      <dgm:prSet presAssocID="{4762F727-C161-4B72-BA12-961163B8CFFF}" presName="parentText" presStyleLbl="node1" presStyleIdx="0" presStyleCnt="1" custScaleX="100000" custScaleY="70166" custLinFactNeighborX="-5556" custLinFactNeighborY="2921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BB6112-4DC6-4D9A-93EC-EE96076A9538}" srcId="{C94A162B-AF5F-4913-B0E7-8CBCF12ED2FF}" destId="{4762F727-C161-4B72-BA12-961163B8CFFF}" srcOrd="0" destOrd="0" parTransId="{88B55CE3-3064-4B31-974C-4201A820D145}" sibTransId="{E4BBAF1F-17DB-4F5C-A72E-B5340CDFC4DB}"/>
    <dgm:cxn modelId="{A4B77C9B-23D8-4363-9248-AD91DF7F4657}" type="presOf" srcId="{4762F727-C161-4B72-BA12-961163B8CFFF}" destId="{2F0331A6-1F17-40A4-A36B-2D135B6D2660}" srcOrd="0" destOrd="0" presId="urn:microsoft.com/office/officeart/2005/8/layout/vList2"/>
    <dgm:cxn modelId="{D8253777-8BC2-4035-B763-DD47E565A6DB}" type="presOf" srcId="{C94A162B-AF5F-4913-B0E7-8CBCF12ED2FF}" destId="{82A15F53-518D-4235-A7B7-A5D159268E47}" srcOrd="0" destOrd="0" presId="urn:microsoft.com/office/officeart/2005/8/layout/vList2"/>
    <dgm:cxn modelId="{DBCC368B-C317-4002-926C-97BE34AAE993}" type="presParOf" srcId="{82A15F53-518D-4235-A7B7-A5D159268E47}" destId="{2F0331A6-1F17-40A4-A36B-2D135B6D26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4A162B-AF5F-4913-B0E7-8CBCF12ED2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292AD89-E81B-4410-AB91-4487FCD7B86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3200" dirty="0" smtClean="0"/>
            <a:t>Hřebíkový spoj</a:t>
          </a:r>
          <a:endParaRPr lang="cs-CZ" sz="3200" dirty="0"/>
        </a:p>
      </dgm:t>
    </dgm:pt>
    <dgm:pt modelId="{E57153DD-B123-43BD-AF23-05909DBE4814}" type="parTrans" cxnId="{AC660BFA-57D6-411C-A6FE-747186653DF4}">
      <dgm:prSet/>
      <dgm:spPr/>
      <dgm:t>
        <a:bodyPr/>
        <a:lstStyle/>
        <a:p>
          <a:endParaRPr lang="cs-CZ"/>
        </a:p>
      </dgm:t>
    </dgm:pt>
    <dgm:pt modelId="{7AB6092E-0C74-4784-AACB-B706AFC5813B}" type="sibTrans" cxnId="{AC660BFA-57D6-411C-A6FE-747186653DF4}">
      <dgm:prSet/>
      <dgm:spPr/>
      <dgm:t>
        <a:bodyPr/>
        <a:lstStyle/>
        <a:p>
          <a:endParaRPr lang="cs-CZ"/>
        </a:p>
      </dgm:t>
    </dgm:pt>
    <dgm:pt modelId="{82A15F53-518D-4235-A7B7-A5D159268E47}" type="pres">
      <dgm:prSet presAssocID="{C94A162B-AF5F-4913-B0E7-8CBCF12ED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85F94C5-A5E2-418B-B1A2-FE155C503DBB}" type="pres">
      <dgm:prSet presAssocID="{D292AD89-E81B-4410-AB91-4487FCD7B86E}" presName="parentText" presStyleLbl="node1" presStyleIdx="0" presStyleCnt="1" custScaleX="100000" custScaleY="84806" custLinFactY="-475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39AC17-5381-472A-BBBD-382629C36C12}" type="presOf" srcId="{D292AD89-E81B-4410-AB91-4487FCD7B86E}" destId="{385F94C5-A5E2-418B-B1A2-FE155C503DBB}" srcOrd="0" destOrd="0" presId="urn:microsoft.com/office/officeart/2005/8/layout/vList2"/>
    <dgm:cxn modelId="{8905D1EF-AF5D-4B9B-BAF7-362E5950B52F}" type="presOf" srcId="{C94A162B-AF5F-4913-B0E7-8CBCF12ED2FF}" destId="{82A15F53-518D-4235-A7B7-A5D159268E47}" srcOrd="0" destOrd="0" presId="urn:microsoft.com/office/officeart/2005/8/layout/vList2"/>
    <dgm:cxn modelId="{AC660BFA-57D6-411C-A6FE-747186653DF4}" srcId="{C94A162B-AF5F-4913-B0E7-8CBCF12ED2FF}" destId="{D292AD89-E81B-4410-AB91-4487FCD7B86E}" srcOrd="0" destOrd="0" parTransId="{E57153DD-B123-43BD-AF23-05909DBE4814}" sibTransId="{7AB6092E-0C74-4784-AACB-B706AFC5813B}"/>
    <dgm:cxn modelId="{A4E0A751-B0E5-4584-A548-4A2E17F386FE}" type="presParOf" srcId="{82A15F53-518D-4235-A7B7-A5D159268E47}" destId="{385F94C5-A5E2-418B-B1A2-FE155C503D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4A162B-AF5F-4913-B0E7-8CBCF12ED2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68D9040-F932-4508-9D24-BE02CBFF9DB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Hmoždíkové</a:t>
          </a:r>
          <a:endParaRPr lang="cs-CZ" dirty="0"/>
        </a:p>
      </dgm:t>
    </dgm:pt>
    <dgm:pt modelId="{36025481-0663-45AF-AEFC-9D2E827CA1F3}" type="parTrans" cxnId="{F702CFE8-4EDA-485D-956A-C14D39162E47}">
      <dgm:prSet/>
      <dgm:spPr/>
      <dgm:t>
        <a:bodyPr/>
        <a:lstStyle/>
        <a:p>
          <a:endParaRPr lang="cs-CZ"/>
        </a:p>
      </dgm:t>
    </dgm:pt>
    <dgm:pt modelId="{99F02EBD-9335-4C28-BB9B-D268977CABEA}" type="sibTrans" cxnId="{F702CFE8-4EDA-485D-956A-C14D39162E47}">
      <dgm:prSet/>
      <dgm:spPr/>
      <dgm:t>
        <a:bodyPr/>
        <a:lstStyle/>
        <a:p>
          <a:endParaRPr lang="cs-CZ"/>
        </a:p>
      </dgm:t>
    </dgm:pt>
    <dgm:pt modelId="{82A15F53-518D-4235-A7B7-A5D159268E47}" type="pres">
      <dgm:prSet presAssocID="{C94A162B-AF5F-4913-B0E7-8CBCF12ED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4ED043-43FF-409D-BF94-C4D3B904BC47}" type="pres">
      <dgm:prSet presAssocID="{A68D9040-F932-4508-9D24-BE02CBFF9DB4}" presName="parentText" presStyleLbl="node1" presStyleIdx="0" presStyleCnt="1" custScaleY="103163" custLinFactNeighborX="-2778" custLinFactNeighborY="-4902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702CFE8-4EDA-485D-956A-C14D39162E47}" srcId="{C94A162B-AF5F-4913-B0E7-8CBCF12ED2FF}" destId="{A68D9040-F932-4508-9D24-BE02CBFF9DB4}" srcOrd="0" destOrd="0" parTransId="{36025481-0663-45AF-AEFC-9D2E827CA1F3}" sibTransId="{99F02EBD-9335-4C28-BB9B-D268977CABEA}"/>
    <dgm:cxn modelId="{EAFCE8E3-BABD-4A23-8EEA-17B24761C8F5}" type="presOf" srcId="{A68D9040-F932-4508-9D24-BE02CBFF9DB4}" destId="{BB4ED043-43FF-409D-BF94-C4D3B904BC47}" srcOrd="0" destOrd="0" presId="urn:microsoft.com/office/officeart/2005/8/layout/vList2"/>
    <dgm:cxn modelId="{F5BB5F7E-6E48-469F-BCEF-671388AFB2F2}" type="presOf" srcId="{C94A162B-AF5F-4913-B0E7-8CBCF12ED2FF}" destId="{82A15F53-518D-4235-A7B7-A5D159268E47}" srcOrd="0" destOrd="0" presId="urn:microsoft.com/office/officeart/2005/8/layout/vList2"/>
    <dgm:cxn modelId="{8611893A-AA0F-49ED-A43D-972C3F604F60}" type="presParOf" srcId="{82A15F53-518D-4235-A7B7-A5D159268E47}" destId="{BB4ED043-43FF-409D-BF94-C4D3B904BC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4A162B-AF5F-4913-B0E7-8CBCF12ED2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62F727-C161-4B72-BA12-961163B8CFF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3200" dirty="0" smtClean="0"/>
            <a:t>Svorníkové</a:t>
          </a:r>
          <a:endParaRPr lang="cs-CZ" sz="3200" dirty="0"/>
        </a:p>
      </dgm:t>
    </dgm:pt>
    <dgm:pt modelId="{88B55CE3-3064-4B31-974C-4201A820D145}" type="parTrans" cxnId="{6BBB6112-4DC6-4D9A-93EC-EE96076A9538}">
      <dgm:prSet/>
      <dgm:spPr/>
      <dgm:t>
        <a:bodyPr/>
        <a:lstStyle/>
        <a:p>
          <a:endParaRPr lang="cs-CZ"/>
        </a:p>
      </dgm:t>
    </dgm:pt>
    <dgm:pt modelId="{E4BBAF1F-17DB-4F5C-A72E-B5340CDFC4DB}" type="sibTrans" cxnId="{6BBB6112-4DC6-4D9A-93EC-EE96076A9538}">
      <dgm:prSet/>
      <dgm:spPr/>
      <dgm:t>
        <a:bodyPr/>
        <a:lstStyle/>
        <a:p>
          <a:endParaRPr lang="cs-CZ"/>
        </a:p>
      </dgm:t>
    </dgm:pt>
    <dgm:pt modelId="{82A15F53-518D-4235-A7B7-A5D159268E47}" type="pres">
      <dgm:prSet presAssocID="{C94A162B-AF5F-4913-B0E7-8CBCF12ED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0331A6-1F17-40A4-A36B-2D135B6D2660}" type="pres">
      <dgm:prSet presAssocID="{4762F727-C161-4B72-BA12-961163B8CFFF}" presName="parentText" presStyleLbl="node1" presStyleIdx="0" presStyleCnt="1" custScaleX="100000" custScaleY="70166" custLinFactY="-8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F4D88F3-0302-4889-9ACF-B2FAEA31168F}" type="presOf" srcId="{4762F727-C161-4B72-BA12-961163B8CFFF}" destId="{2F0331A6-1F17-40A4-A36B-2D135B6D2660}" srcOrd="0" destOrd="0" presId="urn:microsoft.com/office/officeart/2005/8/layout/vList2"/>
    <dgm:cxn modelId="{2DC1F6D3-CD14-4B24-9BAD-0B7D37DCE2F9}" type="presOf" srcId="{C94A162B-AF5F-4913-B0E7-8CBCF12ED2FF}" destId="{82A15F53-518D-4235-A7B7-A5D159268E47}" srcOrd="0" destOrd="0" presId="urn:microsoft.com/office/officeart/2005/8/layout/vList2"/>
    <dgm:cxn modelId="{6BBB6112-4DC6-4D9A-93EC-EE96076A9538}" srcId="{C94A162B-AF5F-4913-B0E7-8CBCF12ED2FF}" destId="{4762F727-C161-4B72-BA12-961163B8CFFF}" srcOrd="0" destOrd="0" parTransId="{88B55CE3-3064-4B31-974C-4201A820D145}" sibTransId="{E4BBAF1F-17DB-4F5C-A72E-B5340CDFC4DB}"/>
    <dgm:cxn modelId="{55A8EEDB-BCB7-4B91-8D55-CF6F89E1FBC8}" type="presParOf" srcId="{82A15F53-518D-4235-A7B7-A5D159268E47}" destId="{2F0331A6-1F17-40A4-A36B-2D135B6D26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EB741E-023B-4F0E-924F-F6A2670628C7}">
      <dsp:nvSpPr>
        <dsp:cNvPr id="0" name=""/>
        <dsp:cNvSpPr/>
      </dsp:nvSpPr>
      <dsp:spPr>
        <a:xfrm>
          <a:off x="0" y="0"/>
          <a:ext cx="3643338" cy="767520"/>
        </a:xfrm>
        <a:prstGeom prst="round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Stojatá stolice</a:t>
          </a:r>
          <a:endParaRPr lang="cs-CZ" sz="3100" kern="1200" dirty="0"/>
        </a:p>
      </dsp:txBody>
      <dsp:txXfrm>
        <a:off x="0" y="0"/>
        <a:ext cx="3643338" cy="76752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5812F-CD5C-4F16-A00F-A4DFD7231012}">
      <dsp:nvSpPr>
        <dsp:cNvPr id="0" name=""/>
        <dsp:cNvSpPr/>
      </dsp:nvSpPr>
      <dsp:spPr>
        <a:xfrm>
          <a:off x="428624" y="537"/>
          <a:ext cx="3929096" cy="677745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Rychlost montáže</a:t>
          </a:r>
          <a:endParaRPr lang="cs-CZ" sz="2300" kern="1200" dirty="0"/>
        </a:p>
      </dsp:txBody>
      <dsp:txXfrm>
        <a:off x="428624" y="537"/>
        <a:ext cx="3929096" cy="677745"/>
      </dsp:txXfrm>
    </dsp:sp>
    <dsp:sp modelId="{14FF7B5D-B3FD-4312-83F5-E64C403CC997}">
      <dsp:nvSpPr>
        <dsp:cNvPr id="0" name=""/>
        <dsp:cNvSpPr/>
      </dsp:nvSpPr>
      <dsp:spPr>
        <a:xfrm>
          <a:off x="428624" y="785822"/>
          <a:ext cx="3929096" cy="642446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Žádné tesařské spoje</a:t>
          </a:r>
          <a:endParaRPr lang="cs-CZ" sz="2300" kern="1200" dirty="0"/>
        </a:p>
      </dsp:txBody>
      <dsp:txXfrm>
        <a:off x="428624" y="785822"/>
        <a:ext cx="3929096" cy="642446"/>
      </dsp:txXfrm>
    </dsp:sp>
    <dsp:sp modelId="{E1214ED2-871A-4E14-9A26-B5ECE05952D3}">
      <dsp:nvSpPr>
        <dsp:cNvPr id="0" name=""/>
        <dsp:cNvSpPr/>
      </dsp:nvSpPr>
      <dsp:spPr>
        <a:xfrm>
          <a:off x="428624" y="1571642"/>
          <a:ext cx="4001264" cy="626183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Podpory jsou zatěžovány svisle</a:t>
          </a:r>
          <a:endParaRPr lang="cs-CZ" sz="2300" kern="1200" dirty="0"/>
        </a:p>
      </dsp:txBody>
      <dsp:txXfrm>
        <a:off x="428624" y="1571642"/>
        <a:ext cx="4001264" cy="62618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8E27C8-1500-43EC-B995-3D15AEE306DA}">
      <dsp:nvSpPr>
        <dsp:cNvPr id="0" name=""/>
        <dsp:cNvSpPr/>
      </dsp:nvSpPr>
      <dsp:spPr>
        <a:xfrm>
          <a:off x="642929" y="0"/>
          <a:ext cx="1995190" cy="1005624"/>
        </a:xfrm>
        <a:prstGeom prst="round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výhody</a:t>
          </a:r>
          <a:endParaRPr lang="cs-CZ" sz="4100" kern="1200" dirty="0"/>
        </a:p>
      </dsp:txBody>
      <dsp:txXfrm>
        <a:off x="642929" y="0"/>
        <a:ext cx="1995190" cy="100562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8E27C8-1500-43EC-B995-3D15AEE306DA}">
      <dsp:nvSpPr>
        <dsp:cNvPr id="0" name=""/>
        <dsp:cNvSpPr/>
      </dsp:nvSpPr>
      <dsp:spPr>
        <a:xfrm>
          <a:off x="528980" y="0"/>
          <a:ext cx="2519019" cy="942772"/>
        </a:xfrm>
        <a:prstGeom prst="round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nevýhody</a:t>
          </a:r>
          <a:endParaRPr lang="cs-CZ" sz="4100" kern="1200" dirty="0"/>
        </a:p>
      </dsp:txBody>
      <dsp:txXfrm>
        <a:off x="528980" y="0"/>
        <a:ext cx="2519019" cy="94277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5812F-CD5C-4F16-A00F-A4DFD7231012}">
      <dsp:nvSpPr>
        <dsp:cNvPr id="0" name=""/>
        <dsp:cNvSpPr/>
      </dsp:nvSpPr>
      <dsp:spPr>
        <a:xfrm>
          <a:off x="428624" y="537"/>
          <a:ext cx="3929096" cy="677745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Nevyužijeme prostory</a:t>
          </a:r>
          <a:endParaRPr lang="cs-CZ" sz="2300" kern="1200" dirty="0"/>
        </a:p>
      </dsp:txBody>
      <dsp:txXfrm>
        <a:off x="428624" y="537"/>
        <a:ext cx="3929096" cy="677745"/>
      </dsp:txXfrm>
    </dsp:sp>
    <dsp:sp modelId="{14FF7B5D-B3FD-4312-83F5-E64C403CC997}">
      <dsp:nvSpPr>
        <dsp:cNvPr id="0" name=""/>
        <dsp:cNvSpPr/>
      </dsp:nvSpPr>
      <dsp:spPr>
        <a:xfrm>
          <a:off x="428624" y="785822"/>
          <a:ext cx="3929096" cy="642446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Vzniká nerovný podhled</a:t>
          </a:r>
          <a:endParaRPr lang="cs-CZ" sz="2300" kern="1200" dirty="0"/>
        </a:p>
      </dsp:txBody>
      <dsp:txXfrm>
        <a:off x="428624" y="785822"/>
        <a:ext cx="3929096" cy="642446"/>
      </dsp:txXfrm>
    </dsp:sp>
    <dsp:sp modelId="{E1214ED2-871A-4E14-9A26-B5ECE05952D3}">
      <dsp:nvSpPr>
        <dsp:cNvPr id="0" name=""/>
        <dsp:cNvSpPr/>
      </dsp:nvSpPr>
      <dsp:spPr>
        <a:xfrm>
          <a:off x="428624" y="1571642"/>
          <a:ext cx="4001264" cy="626183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Nevhodné pro složité půdorysy</a:t>
          </a:r>
          <a:endParaRPr lang="cs-CZ" sz="2300" kern="1200" dirty="0"/>
        </a:p>
      </dsp:txBody>
      <dsp:txXfrm>
        <a:off x="428624" y="1571642"/>
        <a:ext cx="4001264" cy="62618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8E27C8-1500-43EC-B995-3D15AEE306DA}">
      <dsp:nvSpPr>
        <dsp:cNvPr id="0" name=""/>
        <dsp:cNvSpPr/>
      </dsp:nvSpPr>
      <dsp:spPr>
        <a:xfrm>
          <a:off x="928695" y="214317"/>
          <a:ext cx="1720535" cy="824231"/>
        </a:xfrm>
        <a:prstGeom prst="round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Krovy</a:t>
          </a:r>
          <a:endParaRPr lang="cs-CZ" sz="3600" kern="1200" dirty="0"/>
        </a:p>
      </dsp:txBody>
      <dsp:txXfrm>
        <a:off x="928695" y="214317"/>
        <a:ext cx="1720535" cy="82423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8E27C8-1500-43EC-B995-3D15AEE306DA}">
      <dsp:nvSpPr>
        <dsp:cNvPr id="0" name=""/>
        <dsp:cNvSpPr/>
      </dsp:nvSpPr>
      <dsp:spPr>
        <a:xfrm>
          <a:off x="384642" y="301797"/>
          <a:ext cx="1892594" cy="849991"/>
        </a:xfrm>
        <a:prstGeom prst="round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dirty="0" smtClean="0"/>
            <a:t>Vazníky</a:t>
          </a:r>
          <a:endParaRPr lang="cs-CZ" sz="3700" kern="1200" dirty="0"/>
        </a:p>
      </dsp:txBody>
      <dsp:txXfrm>
        <a:off x="384642" y="301797"/>
        <a:ext cx="1892594" cy="8499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1FA108-74D3-41BF-BAA5-989F1C8E4763}">
      <dsp:nvSpPr>
        <dsp:cNvPr id="0" name=""/>
        <dsp:cNvSpPr/>
      </dsp:nvSpPr>
      <dsp:spPr>
        <a:xfrm>
          <a:off x="71441" y="0"/>
          <a:ext cx="4028936" cy="571407"/>
        </a:xfrm>
        <a:prstGeom prst="round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Krovy</a:t>
          </a:r>
          <a:endParaRPr lang="cs-CZ" sz="2800" kern="1200" dirty="0"/>
        </a:p>
      </dsp:txBody>
      <dsp:txXfrm>
        <a:off x="71441" y="0"/>
        <a:ext cx="4028936" cy="571407"/>
      </dsp:txXfrm>
    </dsp:sp>
    <dsp:sp modelId="{706D509D-0BF7-4AE0-B7F9-417872B2E82E}">
      <dsp:nvSpPr>
        <dsp:cNvPr id="0" name=""/>
        <dsp:cNvSpPr/>
      </dsp:nvSpPr>
      <dsp:spPr>
        <a:xfrm>
          <a:off x="571507" y="642942"/>
          <a:ext cx="2928997" cy="69264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Názvosloví</a:t>
          </a:r>
          <a:r>
            <a:rPr lang="cs-CZ" sz="1300" kern="1200" dirty="0" smtClean="0"/>
            <a:t> </a:t>
          </a:r>
          <a:endParaRPr lang="cs-CZ" sz="1300" kern="1200" dirty="0"/>
        </a:p>
      </dsp:txBody>
      <dsp:txXfrm>
        <a:off x="571507" y="642942"/>
        <a:ext cx="2928997" cy="692640"/>
      </dsp:txXfrm>
    </dsp:sp>
    <dsp:sp modelId="{AFFB5AE3-873E-4573-BA41-2012DE1E54BC}">
      <dsp:nvSpPr>
        <dsp:cNvPr id="0" name=""/>
        <dsp:cNvSpPr/>
      </dsp:nvSpPr>
      <dsp:spPr>
        <a:xfrm>
          <a:off x="571507" y="1428760"/>
          <a:ext cx="2928997" cy="63292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Spoje</a:t>
          </a:r>
          <a:endParaRPr lang="cs-CZ" sz="2000" kern="1200" dirty="0"/>
        </a:p>
      </dsp:txBody>
      <dsp:txXfrm>
        <a:off x="571507" y="1428760"/>
        <a:ext cx="2928997" cy="632920"/>
      </dsp:txXfrm>
    </dsp:sp>
    <dsp:sp modelId="{C43D26D8-52B9-4566-BF56-FA3FE1F69229}">
      <dsp:nvSpPr>
        <dsp:cNvPr id="0" name=""/>
        <dsp:cNvSpPr/>
      </dsp:nvSpPr>
      <dsp:spPr>
        <a:xfrm>
          <a:off x="571507" y="3000393"/>
          <a:ext cx="2928913" cy="69264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Hambalková soustava</a:t>
          </a:r>
          <a:endParaRPr lang="cs-CZ" sz="2000" kern="1200" dirty="0"/>
        </a:p>
      </dsp:txBody>
      <dsp:txXfrm>
        <a:off x="571507" y="3000393"/>
        <a:ext cx="2928913" cy="692640"/>
      </dsp:txXfrm>
    </dsp:sp>
    <dsp:sp modelId="{F7960ECA-AED5-4A1F-B06B-A7E3D222D8EB}">
      <dsp:nvSpPr>
        <dsp:cNvPr id="0" name=""/>
        <dsp:cNvSpPr/>
      </dsp:nvSpPr>
      <dsp:spPr>
        <a:xfrm>
          <a:off x="571507" y="2214577"/>
          <a:ext cx="2928997" cy="69264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Sedlové střechy</a:t>
          </a:r>
          <a:endParaRPr lang="cs-CZ" sz="2000" kern="1200" dirty="0"/>
        </a:p>
      </dsp:txBody>
      <dsp:txXfrm>
        <a:off x="571507" y="2214577"/>
        <a:ext cx="2928997" cy="692640"/>
      </dsp:txXfrm>
    </dsp:sp>
    <dsp:sp modelId="{C75E49B3-B658-4BDF-9865-0FCA533FE6F1}">
      <dsp:nvSpPr>
        <dsp:cNvPr id="0" name=""/>
        <dsp:cNvSpPr/>
      </dsp:nvSpPr>
      <dsp:spPr>
        <a:xfrm>
          <a:off x="571507" y="3786214"/>
          <a:ext cx="2928997" cy="69264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Krovy pultových střech</a:t>
          </a:r>
          <a:endParaRPr lang="cs-CZ" sz="2000" kern="1200" dirty="0"/>
        </a:p>
      </dsp:txBody>
      <dsp:txXfrm>
        <a:off x="571507" y="3786214"/>
        <a:ext cx="2928997" cy="692640"/>
      </dsp:txXfrm>
    </dsp:sp>
    <dsp:sp modelId="{D97A5EC6-9963-4322-9F97-D91DB1E4C69F}">
      <dsp:nvSpPr>
        <dsp:cNvPr id="0" name=""/>
        <dsp:cNvSpPr/>
      </dsp:nvSpPr>
      <dsp:spPr>
        <a:xfrm>
          <a:off x="571507" y="4643470"/>
          <a:ext cx="2928997" cy="69264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Krovy Mansardových střech</a:t>
          </a:r>
          <a:endParaRPr lang="cs-CZ" sz="2000" kern="1200" dirty="0"/>
        </a:p>
      </dsp:txBody>
      <dsp:txXfrm>
        <a:off x="571507" y="4643470"/>
        <a:ext cx="2928997" cy="6926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1FA108-74D3-41BF-BAA5-989F1C8E4763}">
      <dsp:nvSpPr>
        <dsp:cNvPr id="0" name=""/>
        <dsp:cNvSpPr/>
      </dsp:nvSpPr>
      <dsp:spPr>
        <a:xfrm>
          <a:off x="71441" y="0"/>
          <a:ext cx="4028936" cy="664067"/>
        </a:xfrm>
        <a:prstGeom prst="round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Vazníkové střechy</a:t>
          </a:r>
          <a:endParaRPr lang="cs-CZ" sz="2800" kern="1200" dirty="0"/>
        </a:p>
      </dsp:txBody>
      <dsp:txXfrm>
        <a:off x="71441" y="0"/>
        <a:ext cx="4028936" cy="664067"/>
      </dsp:txXfrm>
    </dsp:sp>
    <dsp:sp modelId="{706D509D-0BF7-4AE0-B7F9-417872B2E82E}">
      <dsp:nvSpPr>
        <dsp:cNvPr id="0" name=""/>
        <dsp:cNvSpPr/>
      </dsp:nvSpPr>
      <dsp:spPr>
        <a:xfrm>
          <a:off x="642906" y="828666"/>
          <a:ext cx="2928997" cy="804959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Základy o vazníků</a:t>
          </a:r>
          <a:endParaRPr lang="cs-CZ" sz="2000" kern="1200" dirty="0"/>
        </a:p>
      </dsp:txBody>
      <dsp:txXfrm>
        <a:off x="642906" y="828666"/>
        <a:ext cx="2928997" cy="804959"/>
      </dsp:txXfrm>
    </dsp:sp>
    <dsp:sp modelId="{C43D26D8-52B9-4566-BF56-FA3FE1F69229}">
      <dsp:nvSpPr>
        <dsp:cNvPr id="0" name=""/>
        <dsp:cNvSpPr/>
      </dsp:nvSpPr>
      <dsp:spPr>
        <a:xfrm>
          <a:off x="642906" y="1757466"/>
          <a:ext cx="2928997" cy="804959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effectLst/>
            </a:rPr>
            <a:t>Rozdělení dle konstrukce</a:t>
          </a:r>
          <a:endParaRPr lang="cs-CZ" sz="2000" kern="1200" dirty="0"/>
        </a:p>
      </dsp:txBody>
      <dsp:txXfrm>
        <a:off x="642906" y="1757466"/>
        <a:ext cx="2928997" cy="804959"/>
      </dsp:txXfrm>
    </dsp:sp>
    <dsp:sp modelId="{F7960ECA-AED5-4A1F-B06B-A7E3D222D8EB}">
      <dsp:nvSpPr>
        <dsp:cNvPr id="0" name=""/>
        <dsp:cNvSpPr/>
      </dsp:nvSpPr>
      <dsp:spPr>
        <a:xfrm>
          <a:off x="642906" y="2686266"/>
          <a:ext cx="2928997" cy="804959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effectLst/>
            </a:rPr>
            <a:t>Rozdělení dle tvaru</a:t>
          </a:r>
          <a:endParaRPr lang="cs-CZ" sz="2000" kern="1200" dirty="0"/>
        </a:p>
      </dsp:txBody>
      <dsp:txXfrm>
        <a:off x="642906" y="2686266"/>
        <a:ext cx="2928997" cy="804959"/>
      </dsp:txXfrm>
    </dsp:sp>
    <dsp:sp modelId="{C75E49B3-B658-4BDF-9865-0FCA533FE6F1}">
      <dsp:nvSpPr>
        <dsp:cNvPr id="0" name=""/>
        <dsp:cNvSpPr/>
      </dsp:nvSpPr>
      <dsp:spPr>
        <a:xfrm>
          <a:off x="642906" y="3589564"/>
          <a:ext cx="2928997" cy="804959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effectLst/>
            </a:rPr>
            <a:t>Rozdělení dle  uspořádání vyplňovacích prutů</a:t>
          </a:r>
          <a:endParaRPr lang="cs-CZ" sz="2000" kern="1200" dirty="0"/>
        </a:p>
      </dsp:txBody>
      <dsp:txXfrm>
        <a:off x="642906" y="3589564"/>
        <a:ext cx="2928997" cy="804959"/>
      </dsp:txXfrm>
    </dsp:sp>
    <dsp:sp modelId="{D97A5EC6-9963-4322-9F97-D91DB1E4C69F}">
      <dsp:nvSpPr>
        <dsp:cNvPr id="0" name=""/>
        <dsp:cNvSpPr/>
      </dsp:nvSpPr>
      <dsp:spPr>
        <a:xfrm>
          <a:off x="642906" y="4543866"/>
          <a:ext cx="2928997" cy="804959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effectLst/>
            </a:rPr>
            <a:t>Rozdělení podle materiálu</a:t>
          </a:r>
          <a:endParaRPr lang="cs-CZ" sz="2000" kern="1200" dirty="0"/>
        </a:p>
      </dsp:txBody>
      <dsp:txXfrm>
        <a:off x="642906" y="4543866"/>
        <a:ext cx="2928997" cy="8049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F94C5-A5E2-418B-B1A2-FE155C503DBB}">
      <dsp:nvSpPr>
        <dsp:cNvPr id="0" name=""/>
        <dsp:cNvSpPr/>
      </dsp:nvSpPr>
      <dsp:spPr>
        <a:xfrm>
          <a:off x="0" y="0"/>
          <a:ext cx="2571768" cy="861895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Sraz</a:t>
          </a:r>
          <a:endParaRPr lang="cs-CZ" sz="3200" kern="1200" dirty="0"/>
        </a:p>
      </dsp:txBody>
      <dsp:txXfrm>
        <a:off x="0" y="0"/>
        <a:ext cx="2571768" cy="86189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331A6-1F17-40A4-A36B-2D135B6D2660}">
      <dsp:nvSpPr>
        <dsp:cNvPr id="0" name=""/>
        <dsp:cNvSpPr/>
      </dsp:nvSpPr>
      <dsp:spPr>
        <a:xfrm>
          <a:off x="0" y="717856"/>
          <a:ext cx="2571768" cy="853779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Zapuštění</a:t>
          </a:r>
          <a:endParaRPr lang="cs-CZ" sz="3200" kern="1200" dirty="0"/>
        </a:p>
      </dsp:txBody>
      <dsp:txXfrm>
        <a:off x="0" y="717856"/>
        <a:ext cx="2571768" cy="8537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331A6-1F17-40A4-A36B-2D135B6D2660}">
      <dsp:nvSpPr>
        <dsp:cNvPr id="0" name=""/>
        <dsp:cNvSpPr/>
      </dsp:nvSpPr>
      <dsp:spPr>
        <a:xfrm>
          <a:off x="0" y="714379"/>
          <a:ext cx="2571768" cy="853779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Osedlání</a:t>
          </a:r>
          <a:endParaRPr lang="cs-CZ" sz="3200" kern="1200" dirty="0"/>
        </a:p>
      </dsp:txBody>
      <dsp:txXfrm>
        <a:off x="0" y="714379"/>
        <a:ext cx="2571768" cy="8537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F94C5-A5E2-418B-B1A2-FE155C503DBB}">
      <dsp:nvSpPr>
        <dsp:cNvPr id="0" name=""/>
        <dsp:cNvSpPr/>
      </dsp:nvSpPr>
      <dsp:spPr>
        <a:xfrm>
          <a:off x="0" y="0"/>
          <a:ext cx="2571768" cy="1016043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Hřebíkový spoj</a:t>
          </a:r>
          <a:endParaRPr lang="cs-CZ" sz="3200" kern="1200" dirty="0"/>
        </a:p>
      </dsp:txBody>
      <dsp:txXfrm>
        <a:off x="0" y="0"/>
        <a:ext cx="2571768" cy="10160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4ED043-43FF-409D-BF94-C4D3B904BC47}">
      <dsp:nvSpPr>
        <dsp:cNvPr id="0" name=""/>
        <dsp:cNvSpPr/>
      </dsp:nvSpPr>
      <dsp:spPr>
        <a:xfrm>
          <a:off x="0" y="76864"/>
          <a:ext cx="2571768" cy="800245"/>
        </a:xfrm>
        <a:prstGeom prst="round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Hmoždíkové</a:t>
          </a:r>
          <a:endParaRPr lang="cs-CZ" sz="3400" kern="1200" dirty="0"/>
        </a:p>
      </dsp:txBody>
      <dsp:txXfrm>
        <a:off x="0" y="76864"/>
        <a:ext cx="2571768" cy="80024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331A6-1F17-40A4-A36B-2D135B6D2660}">
      <dsp:nvSpPr>
        <dsp:cNvPr id="0" name=""/>
        <dsp:cNvSpPr/>
      </dsp:nvSpPr>
      <dsp:spPr>
        <a:xfrm>
          <a:off x="0" y="0"/>
          <a:ext cx="2571768" cy="853779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Svorníkové</a:t>
          </a:r>
          <a:endParaRPr lang="cs-CZ" sz="3200" kern="1200" dirty="0"/>
        </a:p>
      </dsp:txBody>
      <dsp:txXfrm>
        <a:off x="0" y="0"/>
        <a:ext cx="2571768" cy="853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0DDA-3F75-43BB-BBD0-81E32539FB65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BC6F-9A3A-42E9-B5B2-F555388F22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8143-45A0-446A-BACF-A601FE05F10C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DA64-BA20-410B-9E7D-DE20959F1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158E-9DFF-4CCD-AE4E-1BC5EF6CC806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5D70-6F96-4391-A9DA-E9803008EA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43D5-8219-4E61-88EB-A5859ED250A0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75DB4-7806-401D-B59D-2C2095D93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D9F3-9ABF-4923-85B6-B0CCEFF50BC3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3834-A71E-40D5-A367-3B72E03BB4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1EEB-39E2-48C0-870F-8164577DDA17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739A-1A33-4247-ABBD-43D9D6322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607E-0B51-40B2-A18F-51E484B7EDF3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D9599-1E8B-42ED-9BC6-4BC3DAC826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8749-5F1E-4B18-9D56-24FD44781670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937B-D769-4878-A838-F3E46B4FB6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42CB-16E7-4D01-A92F-A4CA5656A890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ECC0-7DAB-4646-9ABA-EE58FF8317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DD21-0C0E-4C65-9007-8EA181EAD16E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B8DB-A31E-454D-93EC-7C22042FD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1AC7-A40E-4813-B407-F7F03BB96486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9C0A-F57B-4986-9AB1-846E02C483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D76C7B-2E0F-427D-950A-DAF49B8494AA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695551-4CC4-4F56-8C3D-DAE1DFB9F8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arn.vsb.cz/" TargetMode="External"/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" Type="http://schemas.openxmlformats.org/officeDocument/2006/relationships/diagramData" Target="../diagrams/data4.xml"/><Relationship Id="rId16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4.xml"/><Relationship Id="rId15" Type="http://schemas.openxmlformats.org/officeDocument/2006/relationships/diagramData" Target="../diagrams/data6.xml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Relationship Id="rId14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" Type="http://schemas.openxmlformats.org/officeDocument/2006/relationships/image" Target="../media/image12.png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Data" Target="../diagrams/data8.xml"/><Relationship Id="rId5" Type="http://schemas.openxmlformats.org/officeDocument/2006/relationships/diagramData" Target="../diagrams/data7.xml"/><Relationship Id="rId15" Type="http://schemas.microsoft.com/office/2007/relationships/diagramDrawing" Target="../diagrams/drawing8.xml"/><Relationship Id="rId10" Type="http://schemas.openxmlformats.org/officeDocument/2006/relationships/image" Target="../media/image15.png"/><Relationship Id="rId19" Type="http://schemas.openxmlformats.org/officeDocument/2006/relationships/diagramColors" Target="../diagrams/colors9.xml"/><Relationship Id="rId4" Type="http://schemas.openxmlformats.org/officeDocument/2006/relationships/image" Target="../media/image14.png"/><Relationship Id="rId9" Type="http://schemas.microsoft.com/office/2007/relationships/diagramDrawing" Target="../diagrams/drawing7.xml"/><Relationship Id="rId14" Type="http://schemas.openxmlformats.org/officeDocument/2006/relationships/diagramColors" Target="../diagrams/colors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625" y="1571625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DŘEVĚNÉ KROVY A DŘEVĚNÉ VAZNÍKOVÉ STŘECHY</a:t>
            </a:r>
            <a:endParaRPr lang="cs-CZ" dirty="0">
              <a:effectLst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57158" y="2786058"/>
          <a:ext cx="7167570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929063"/>
            <a:ext cx="3932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929063"/>
            <a:ext cx="39735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1214438"/>
            <a:ext cx="42386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Skupina 3"/>
          <p:cNvGrpSpPr>
            <a:grpSpLocks/>
          </p:cNvGrpSpPr>
          <p:nvPr/>
        </p:nvGrpSpPr>
        <p:grpSpPr bwMode="auto">
          <a:xfrm>
            <a:off x="642938" y="1357313"/>
            <a:ext cx="3214687" cy="708025"/>
            <a:chOff x="0" y="0"/>
            <a:chExt cx="3214710" cy="707264"/>
          </a:xfrm>
        </p:grpSpPr>
        <p:sp>
          <p:nvSpPr>
            <p:cNvPr id="5" name="Zaoblený obdélník 4"/>
            <p:cNvSpPr/>
            <p:nvPr/>
          </p:nvSpPr>
          <p:spPr>
            <a:xfrm>
              <a:off x="0" y="0"/>
              <a:ext cx="3214710" cy="7072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Zaoblený obdélník 4"/>
            <p:cNvSpPr/>
            <p:nvPr/>
          </p:nvSpPr>
          <p:spPr>
            <a:xfrm>
              <a:off x="34925" y="34887"/>
              <a:ext cx="3144860" cy="637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18110" tIns="118110" rIns="118110" bIns="118110" spcCol="1270" anchor="ctr"/>
            <a:lstStyle/>
            <a:p>
              <a:pPr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3100" dirty="0"/>
                <a:t>Ležatá stolice</a:t>
              </a:r>
              <a:endParaRPr lang="cs-CZ" sz="3100" dirty="0"/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4342" name="Picture 6" descr="http://www.mesto-kunovice.cz/sites/mesto-kunovice.cz/files/KCK_12_11_2009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71462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ovéPole 9"/>
          <p:cNvSpPr txBox="1">
            <a:spLocks noChangeArrowheads="1"/>
          </p:cNvSpPr>
          <p:nvPr/>
        </p:nvSpPr>
        <p:spPr bwMode="auto">
          <a:xfrm>
            <a:off x="5000625" y="3000375"/>
            <a:ext cx="37147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cs-CZ" sz="2800">
                <a:latin typeface="Franklin Gothic Book" pitchFamily="34" charset="0"/>
              </a:rPr>
              <a:t>- Složité sestavení</a:t>
            </a:r>
          </a:p>
          <a:p>
            <a:r>
              <a:rPr lang="cs-CZ" sz="2800">
                <a:latin typeface="Franklin Gothic Book" pitchFamily="34" charset="0"/>
              </a:rPr>
              <a:t>- Volnější pudní prostor</a:t>
            </a:r>
          </a:p>
          <a:p>
            <a:endParaRPr lang="cs-CZ" sz="28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428750"/>
            <a:ext cx="3937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4000500"/>
            <a:ext cx="394652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000500"/>
            <a:ext cx="38941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Skupina 13"/>
          <p:cNvGrpSpPr>
            <a:grpSpLocks/>
          </p:cNvGrpSpPr>
          <p:nvPr/>
        </p:nvGrpSpPr>
        <p:grpSpPr bwMode="auto">
          <a:xfrm>
            <a:off x="3500438" y="1428750"/>
            <a:ext cx="5072062" cy="850900"/>
            <a:chOff x="0" y="0"/>
            <a:chExt cx="3214710" cy="707264"/>
          </a:xfrm>
        </p:grpSpPr>
        <p:sp>
          <p:nvSpPr>
            <p:cNvPr id="15" name="Zaoblený obdélník 14"/>
            <p:cNvSpPr/>
            <p:nvPr/>
          </p:nvSpPr>
          <p:spPr>
            <a:xfrm>
              <a:off x="0" y="0"/>
              <a:ext cx="3214710" cy="70726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Zaoblený obdélník 4"/>
            <p:cNvSpPr/>
            <p:nvPr/>
          </p:nvSpPr>
          <p:spPr>
            <a:xfrm>
              <a:off x="34210" y="34308"/>
              <a:ext cx="3146291" cy="638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18110" tIns="118110" rIns="118110" bIns="118110" spcCol="1270" anchor="ctr"/>
            <a:lstStyle/>
            <a:p>
              <a:pPr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3100" dirty="0"/>
                <a:t>Kozová stolice</a:t>
              </a:r>
              <a:endParaRPr lang="cs-CZ" sz="3100" dirty="0"/>
            </a:p>
          </p:txBody>
        </p:sp>
      </p:grp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714625"/>
            <a:ext cx="5453063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ovéPole 5"/>
          <p:cNvSpPr txBox="1">
            <a:spLocks noChangeArrowheads="1"/>
          </p:cNvSpPr>
          <p:nvPr/>
        </p:nvSpPr>
        <p:spPr bwMode="auto">
          <a:xfrm>
            <a:off x="214313" y="2928938"/>
            <a:ext cx="3643312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cs-CZ" sz="2800">
                <a:latin typeface="Franklin Gothic Book" pitchFamily="34" charset="0"/>
              </a:rPr>
              <a:t>- Využívá prvek „Bačkora“</a:t>
            </a:r>
          </a:p>
          <a:p>
            <a:endParaRPr lang="cs-CZ" sz="28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Krovy pultových střech</a:t>
            </a:r>
            <a:endParaRPr lang="cs-CZ" dirty="0">
              <a:effectLst/>
            </a:endParaRPr>
          </a:p>
        </p:txBody>
      </p:sp>
      <p:pic>
        <p:nvPicPr>
          <p:cNvPr id="4098" name="Picture 2" descr="http://www.krytiny-strechy.cz/downloads/obrazky%20v%20clancich/krovy%20VI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643063"/>
            <a:ext cx="49815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Krovy mansardových střech</a:t>
            </a:r>
            <a:endParaRPr lang="cs-CZ" dirty="0">
              <a:effectLst/>
            </a:endParaRPr>
          </a:p>
        </p:txBody>
      </p:sp>
      <p:pic>
        <p:nvPicPr>
          <p:cNvPr id="3074" name="Picture 2" descr="http://www.asb-portal.cz/buxus/images/cache/768xXXX/fotogaleria/fotogalerie/stavebnictvi/dreveny_krov_fotoalbum/2-big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588" y="2214563"/>
            <a:ext cx="52292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ovéPole 5"/>
          <p:cNvSpPr txBox="1">
            <a:spLocks noChangeArrowheads="1"/>
          </p:cNvSpPr>
          <p:nvPr/>
        </p:nvSpPr>
        <p:spPr bwMode="auto">
          <a:xfrm>
            <a:off x="214313" y="3214688"/>
            <a:ext cx="37147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cs-CZ" sz="2800">
                <a:latin typeface="Franklin Gothic Book" pitchFamily="34" charset="0"/>
              </a:rPr>
              <a:t>- Možnost zřídit podkrovní místnosti</a:t>
            </a:r>
          </a:p>
          <a:p>
            <a:pPr>
              <a:spcAft>
                <a:spcPts val="3000"/>
              </a:spcAft>
            </a:pPr>
            <a:endParaRPr lang="cs-CZ" sz="28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Vazníky</a:t>
            </a:r>
            <a:endParaRPr lang="cs-CZ" dirty="0">
              <a:effectLst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3000372"/>
          <a:ext cx="4786346" cy="242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214942" y="1785926"/>
          <a:ext cx="3048000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71472" y="1785926"/>
          <a:ext cx="3048000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Zástupný symbol pro obsah 3"/>
          <p:cNvGraphicFramePr>
            <a:graphicFrameLocks/>
          </p:cNvGraphicFramePr>
          <p:nvPr/>
        </p:nvGraphicFramePr>
        <p:xfrm>
          <a:off x="4357654" y="3000372"/>
          <a:ext cx="4786346" cy="242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Rozdělení dle tvaru</a:t>
            </a:r>
            <a:endParaRPr lang="cs-CZ" dirty="0">
              <a:effectLst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Přímopásové</a:t>
            </a:r>
          </a:p>
          <a:p>
            <a:endParaRPr lang="cs-CZ" b="1" smtClean="0"/>
          </a:p>
          <a:p>
            <a:endParaRPr lang="cs-CZ" b="1" smtClean="0"/>
          </a:p>
          <a:p>
            <a:pPr>
              <a:buFont typeface="Wingdings 2" pitchFamily="18" charset="2"/>
              <a:buNone/>
            </a:pPr>
            <a:r>
              <a:rPr lang="cs-CZ" smtClean="0"/>
              <a:t>Se zalomenými pásy</a:t>
            </a:r>
          </a:p>
          <a:p>
            <a:endParaRPr lang="cs-CZ" b="1" smtClean="0"/>
          </a:p>
          <a:p>
            <a:endParaRPr lang="cs-CZ" b="1" smtClean="0"/>
          </a:p>
          <a:p>
            <a:pPr>
              <a:buFont typeface="Wingdings 2" pitchFamily="18" charset="2"/>
              <a:buNone/>
            </a:pPr>
            <a:r>
              <a:rPr lang="cs-CZ" b="1" smtClean="0"/>
              <a:t> </a:t>
            </a:r>
            <a:r>
              <a:rPr lang="cs-CZ" smtClean="0"/>
              <a:t>Se zakřivenými pásy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5643563"/>
            <a:ext cx="2724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5643563"/>
            <a:ext cx="3133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4143375"/>
            <a:ext cx="3605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4143375"/>
            <a:ext cx="33464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63" y="2214563"/>
            <a:ext cx="33670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0" y="2143125"/>
            <a:ext cx="28575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Rozdělení dle konstrukce</a:t>
            </a:r>
            <a:endParaRPr lang="cs-CZ" dirty="0">
              <a:effectLst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 plnostěnné</a:t>
            </a:r>
          </a:p>
          <a:p>
            <a:endParaRPr lang="cs-CZ" smtClean="0"/>
          </a:p>
          <a:p>
            <a:endParaRPr lang="cs-CZ" smtClean="0"/>
          </a:p>
          <a:p>
            <a:pPr>
              <a:buFont typeface="Wingdings 2" pitchFamily="18" charset="2"/>
              <a:buNone/>
            </a:pPr>
            <a:r>
              <a:rPr lang="cs-CZ" smtClean="0"/>
              <a:t> vylehčené</a:t>
            </a:r>
          </a:p>
          <a:p>
            <a:endParaRPr lang="cs-CZ" smtClean="0"/>
          </a:p>
          <a:p>
            <a:endParaRPr lang="cs-CZ" smtClean="0"/>
          </a:p>
          <a:p>
            <a:pPr>
              <a:buFont typeface="Wingdings 2" pitchFamily="18" charset="2"/>
              <a:buNone/>
            </a:pPr>
            <a:r>
              <a:rPr lang="cs-CZ" smtClean="0"/>
              <a:t> příhradové</a:t>
            </a:r>
          </a:p>
          <a:p>
            <a:endParaRPr lang="cs-CZ" smtClean="0"/>
          </a:p>
        </p:txBody>
      </p:sp>
      <p:pic>
        <p:nvPicPr>
          <p:cNvPr id="37890" name="Picture 2" descr="http://www.konstrukce-tesko.cz/wp-content/gallery/multifunkcni-centrum-hlinsko/multifunkcni-centrum-hlinsko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1714500"/>
            <a:ext cx="5643563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://www.tesario.cz/sites/default/files/styles/large/public/mediabanka/obrazky/produkty/vazniky-ukazka-realizace-horni-jircany1.jpg?itok=jNw5ji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714500"/>
            <a:ext cx="56197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http://www.vyroba-vazniku.cz/img/stresni-vaznik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000375"/>
            <a:ext cx="54673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Rozdělení dle  uspořádání vyplňovacích prutů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800" dirty="0" smtClean="0"/>
              <a:t>- trojúhelníkové soustavy kosoúhlé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800" dirty="0" smtClean="0"/>
              <a:t>- trojúhelníkové soustavy pravoúhlé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800" dirty="0" smtClean="0"/>
              <a:t>- soustavy s přidruženými pruty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2800" dirty="0" smtClean="0"/>
              <a:t>- soustava kosočtverečná (rombická)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1428750"/>
            <a:ext cx="2681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786063"/>
            <a:ext cx="29797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4000500"/>
            <a:ext cx="30146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5143500"/>
            <a:ext cx="31051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85720" y="1071546"/>
          <a:ext cx="4214810" cy="538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TextovéPole 5"/>
          <p:cNvSpPr txBox="1">
            <a:spLocks noChangeArrowheads="1"/>
          </p:cNvSpPr>
          <p:nvPr/>
        </p:nvSpPr>
        <p:spPr bwMode="auto">
          <a:xfrm>
            <a:off x="785813" y="214313"/>
            <a:ext cx="692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800">
                <a:latin typeface="Franklin Gothic Book" pitchFamily="34" charset="0"/>
              </a:rPr>
              <a:t>Obsah</a:t>
            </a:r>
            <a:r>
              <a:rPr lang="cs-CZ" sz="4400">
                <a:latin typeface="Franklin Gothic Book" pitchFamily="34" charset="0"/>
              </a:rPr>
              <a:t>: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4643438" y="1071546"/>
          <a:ext cx="4214810" cy="538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1FA108-74D3-41BF-BAA5-989F1C8E4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41FA108-74D3-41BF-BAA5-989F1C8E4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6D509D-0BF7-4AE0-B7F9-417872B2E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706D509D-0BF7-4AE0-B7F9-417872B2E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B5AE3-873E-4573-BA41-2012DE1E5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AFFB5AE3-873E-4573-BA41-2012DE1E5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D26D8-52B9-4566-BF56-FA3FE1F69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C43D26D8-52B9-4566-BF56-FA3FE1F69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60ECA-AED5-4A1F-B06B-A7E3D222D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7960ECA-AED5-4A1F-B06B-A7E3D222D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E49B3-B658-4BDF-9865-0FCA533FE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C75E49B3-B658-4BDF-9865-0FCA533FE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7A5EC6-9963-4322-9F97-D91DB1E4C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D97A5EC6-9963-4322-9F97-D91DB1E4C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1FA108-74D3-41BF-BAA5-989F1C8E4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341FA108-74D3-41BF-BAA5-989F1C8E4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6D509D-0BF7-4AE0-B7F9-417872B2E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706D509D-0BF7-4AE0-B7F9-417872B2E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3D26D8-52B9-4566-BF56-FA3FE1F69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C43D26D8-52B9-4566-BF56-FA3FE1F69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960ECA-AED5-4A1F-B06B-A7E3D222D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F7960ECA-AED5-4A1F-B06B-A7E3D222D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5E49B3-B658-4BDF-9865-0FCA533FE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C75E49B3-B658-4BDF-9865-0FCA533FE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7A5EC6-9963-4322-9F97-D91DB1E4C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D97A5EC6-9963-4322-9F97-D91DB1E4C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9" grpId="0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Dřevěné vazníky</a:t>
            </a:r>
            <a:endParaRPr lang="cs-CZ" dirty="0">
              <a:effectLst/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endParaRPr lang="cs-CZ" smtClean="0"/>
          </a:p>
        </p:txBody>
      </p:sp>
      <p:pic>
        <p:nvPicPr>
          <p:cNvPr id="4098" name="Picture 2" descr="http://www.prostrechu.cz/fotky22145/fotos/_vyr_2065Vaznik_Al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4143375"/>
            <a:ext cx="5429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roofman.cz/_data/section-22/cache/1706_4-drevene-prihradove-vazni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0715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wintech.cz/files/visi1/wintech-woodwork/2166-stycnikova-deska-pk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428875"/>
            <a:ext cx="392906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shrnutí</a:t>
            </a:r>
            <a:endParaRPr lang="cs-CZ" dirty="0">
              <a:effectLst/>
            </a:endParaRPr>
          </a:p>
        </p:txBody>
      </p:sp>
      <p:pic>
        <p:nvPicPr>
          <p:cNvPr id="4" name="Picture 4" descr="http://www.roubenkyasruby.cz/sites/default/files/krov3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2861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tesario.cz/sites/default/files/styles/large/public/mediabanka/obrazky/produkty/vazniky-ukazka-realizace-horni-jircany1.jpg?itok=jNw5ji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2861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571472" y="1785926"/>
          <a:ext cx="3048000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357818" y="1643050"/>
          <a:ext cx="3048000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Použité zdroje</a:t>
            </a:r>
            <a:endParaRPr lang="cs-CZ" dirty="0">
              <a:effectLst/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>
                <a:hlinkClick r:id="rId2"/>
              </a:rPr>
              <a:t>www.wikipedie.cz</a:t>
            </a:r>
            <a:endParaRPr lang="cs-CZ" smtClean="0"/>
          </a:p>
          <a:p>
            <a:pPr>
              <a:buFont typeface="Wingdings 2" pitchFamily="18" charset="2"/>
              <a:buNone/>
            </a:pPr>
            <a:r>
              <a:rPr lang="cs-CZ" smtClean="0">
                <a:hlinkClick r:id="rId3"/>
              </a:rPr>
              <a:t>www.elearn.vsb.cz</a:t>
            </a:r>
            <a:endParaRPr lang="cs-CZ" smtClean="0"/>
          </a:p>
          <a:p>
            <a:pPr>
              <a:buFont typeface="Wingdings 2" pitchFamily="18" charset="2"/>
              <a:buNone/>
            </a:pPr>
            <a:r>
              <a:rPr lang="cs-CZ" smtClean="0">
                <a:hlinkClick r:id="rId4"/>
              </a:rPr>
              <a:t>www.google.cz</a:t>
            </a:r>
            <a:endParaRPr lang="cs-CZ" smtClean="0"/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Tvary střech</a:t>
            </a:r>
            <a:endParaRPr lang="cs-CZ" dirty="0">
              <a:effectLst/>
            </a:endParaRPr>
          </a:p>
        </p:txBody>
      </p:sp>
      <p:pic>
        <p:nvPicPr>
          <p:cNvPr id="1026" name="Picture 2" descr="File:Pultowa trech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500188"/>
            <a:ext cx="2643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ile:Sedlowa trech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357313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File:Walmdach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64306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File:Zeltdach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4524375"/>
            <a:ext cx="2333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File:Dach mansardowy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4929188"/>
            <a:ext cx="21431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upload.wikimedia.org/wikipedia/commons/thumb/e/e4/Sawtooth_roof.svg/640px-Sawtooth_roof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572000"/>
            <a:ext cx="27146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aoblený obdélník 4"/>
          <p:cNvSpPr/>
          <p:nvPr/>
        </p:nvSpPr>
        <p:spPr>
          <a:xfrm>
            <a:off x="928688" y="1285875"/>
            <a:ext cx="1081087" cy="566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00" tIns="76200" rIns="76200" bIns="76200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000" dirty="0"/>
              <a:t>Valbová </a:t>
            </a:r>
            <a:endParaRPr lang="cs-CZ" sz="2000" dirty="0"/>
          </a:p>
        </p:txBody>
      </p:sp>
      <p:sp>
        <p:nvSpPr>
          <p:cNvPr id="22" name="Zaoblený obdélník 4"/>
          <p:cNvSpPr/>
          <p:nvPr/>
        </p:nvSpPr>
        <p:spPr>
          <a:xfrm>
            <a:off x="4000500" y="1285875"/>
            <a:ext cx="1081088" cy="566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00" tIns="76200" rIns="76200" bIns="76200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000" dirty="0"/>
              <a:t>Sedlová </a:t>
            </a:r>
            <a:endParaRPr lang="cs-CZ" sz="2000" dirty="0"/>
          </a:p>
        </p:txBody>
      </p:sp>
      <p:sp>
        <p:nvSpPr>
          <p:cNvPr id="23" name="Zaoblený obdélník 4"/>
          <p:cNvSpPr/>
          <p:nvPr/>
        </p:nvSpPr>
        <p:spPr>
          <a:xfrm>
            <a:off x="7000875" y="1285875"/>
            <a:ext cx="1081088" cy="566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00" tIns="76200" rIns="76200" bIns="76200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000" dirty="0"/>
              <a:t>Pultová </a:t>
            </a:r>
            <a:endParaRPr lang="cs-CZ" sz="2000" dirty="0"/>
          </a:p>
        </p:txBody>
      </p:sp>
      <p:sp>
        <p:nvSpPr>
          <p:cNvPr id="24" name="Zaoblený obdélník 4"/>
          <p:cNvSpPr/>
          <p:nvPr/>
        </p:nvSpPr>
        <p:spPr>
          <a:xfrm>
            <a:off x="928688" y="3929063"/>
            <a:ext cx="1081087" cy="5667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00" tIns="76200" rIns="76200" bIns="76200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000" dirty="0"/>
              <a:t>Pilová </a:t>
            </a:r>
            <a:endParaRPr lang="cs-CZ" sz="2000" dirty="0"/>
          </a:p>
        </p:txBody>
      </p:sp>
      <p:sp>
        <p:nvSpPr>
          <p:cNvPr id="25" name="Zaoblený obdélník 4"/>
          <p:cNvSpPr/>
          <p:nvPr/>
        </p:nvSpPr>
        <p:spPr>
          <a:xfrm>
            <a:off x="3929063" y="4000500"/>
            <a:ext cx="1285875" cy="566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00" tIns="76200" rIns="76200" bIns="76200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000" dirty="0"/>
              <a:t>Stanová </a:t>
            </a:r>
            <a:endParaRPr lang="cs-CZ" sz="2000" dirty="0"/>
          </a:p>
        </p:txBody>
      </p:sp>
      <p:sp>
        <p:nvSpPr>
          <p:cNvPr id="26" name="Zaoblený obdélník 4"/>
          <p:cNvSpPr/>
          <p:nvPr/>
        </p:nvSpPr>
        <p:spPr>
          <a:xfrm>
            <a:off x="7000875" y="4071938"/>
            <a:ext cx="1500188" cy="642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00" tIns="76200" rIns="76200" bIns="76200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cs-CZ" sz="2000" dirty="0"/>
              <a:t>Mansardová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571604" y="1142984"/>
          <a:ext cx="2571768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extovéPole 6"/>
          <p:cNvSpPr txBox="1">
            <a:spLocks noChangeArrowheads="1"/>
          </p:cNvSpPr>
          <p:nvPr/>
        </p:nvSpPr>
        <p:spPr bwMode="auto">
          <a:xfrm>
            <a:off x="785813" y="214313"/>
            <a:ext cx="692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800">
                <a:latin typeface="Franklin Gothic Book" pitchFamily="34" charset="0"/>
              </a:rPr>
              <a:t>SPOJE</a:t>
            </a:r>
            <a:endParaRPr lang="cs-CZ" sz="4400">
              <a:latin typeface="Franklin Gothic Book" pitchFamily="34" charset="0"/>
            </a:endParaRPr>
          </a:p>
        </p:txBody>
      </p:sp>
      <p:pic>
        <p:nvPicPr>
          <p:cNvPr id="13314" name="Picture 2" descr="Obr. 8. 2: Sraz (kolmý a šikmý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071563"/>
            <a:ext cx="3371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Obr. 8. 13: Osedlání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5" y="4857750"/>
            <a:ext cx="32146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Obr. 8. 5: Zapuštění kolmé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5" y="2714625"/>
            <a:ext cx="26431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1571604" y="2714620"/>
          <a:ext cx="257176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500166" y="4714884"/>
          <a:ext cx="257176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r. 8.15: Ocelové hmoždíky „Bulldog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173538"/>
            <a:ext cx="2979738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br. 8. 16: Spoj pomocí hmoždíků „Bulldog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4714875"/>
            <a:ext cx="15335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Obr. 8. 17: Hřebíkový spo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928688"/>
            <a:ext cx="2200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357158" y="1142984"/>
          <a:ext cx="2571768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24" name="Picture 4" descr="http://www.pozemni-stavitelstvi.wz.cz/obr/imagedkk118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8" y="3000375"/>
            <a:ext cx="373221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357158" y="5143488"/>
          <a:ext cx="257176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57158" y="3143248"/>
          <a:ext cx="257176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effectLst/>
              </a:rPr>
              <a:t>náZVOSLOVí</a:t>
            </a:r>
            <a:endParaRPr lang="cs-CZ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143125"/>
            <a:ext cx="5365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ovéPole 5"/>
          <p:cNvSpPr txBox="1">
            <a:spLocks noChangeArrowheads="1"/>
          </p:cNvSpPr>
          <p:nvPr/>
        </p:nvSpPr>
        <p:spPr bwMode="auto">
          <a:xfrm>
            <a:off x="428625" y="1428750"/>
            <a:ext cx="3000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3200">
                <a:latin typeface="Franklin Gothic Book" pitchFamily="34" charset="0"/>
              </a:rPr>
              <a:t>Vazný trám</a:t>
            </a:r>
          </a:p>
          <a:p>
            <a:pPr marL="342900" indent="-342900">
              <a:buFontTx/>
              <a:buAutoNum type="arabicPeriod"/>
            </a:pPr>
            <a:r>
              <a:rPr lang="cs-CZ" sz="3200">
                <a:latin typeface="Franklin Gothic Book" pitchFamily="34" charset="0"/>
              </a:rPr>
              <a:t>Krokev</a:t>
            </a:r>
          </a:p>
          <a:p>
            <a:pPr marL="342900" indent="-342900">
              <a:buFontTx/>
              <a:buAutoNum type="arabicPeriod"/>
            </a:pPr>
            <a:r>
              <a:rPr lang="cs-CZ" sz="3200">
                <a:latin typeface="Franklin Gothic Book" pitchFamily="34" charset="0"/>
              </a:rPr>
              <a:t>Vaznice</a:t>
            </a:r>
          </a:p>
          <a:p>
            <a:pPr marL="342900" indent="-342900">
              <a:buFontTx/>
              <a:buAutoNum type="arabicPeriod"/>
            </a:pPr>
            <a:r>
              <a:rPr lang="cs-CZ" sz="3200">
                <a:latin typeface="Franklin Gothic Book" pitchFamily="34" charset="0"/>
              </a:rPr>
              <a:t>Sloupek</a:t>
            </a:r>
          </a:p>
          <a:p>
            <a:pPr marL="342900" indent="-342900">
              <a:buFontTx/>
              <a:buAutoNum type="arabicPeriod"/>
            </a:pPr>
            <a:r>
              <a:rPr lang="cs-CZ" sz="3200">
                <a:latin typeface="Franklin Gothic Book" pitchFamily="34" charset="0"/>
              </a:rPr>
              <a:t>Vzpěra</a:t>
            </a:r>
          </a:p>
          <a:p>
            <a:pPr marL="342900" indent="-342900">
              <a:buFontTx/>
              <a:buAutoNum type="arabicPeriod"/>
            </a:pPr>
            <a:r>
              <a:rPr lang="cs-CZ" sz="3200">
                <a:latin typeface="Franklin Gothic Book" pitchFamily="34" charset="0"/>
              </a:rPr>
              <a:t>Pásky</a:t>
            </a:r>
          </a:p>
          <a:p>
            <a:pPr marL="342900" indent="-342900">
              <a:buFontTx/>
              <a:buAutoNum type="arabicPeriod"/>
            </a:pPr>
            <a:r>
              <a:rPr lang="cs-CZ" sz="3200">
                <a:latin typeface="Franklin Gothic Book" pitchFamily="34" charset="0"/>
              </a:rPr>
              <a:t>Kleština</a:t>
            </a:r>
          </a:p>
          <a:p>
            <a:pPr marL="342900" indent="-342900">
              <a:buFontTx/>
              <a:buAutoNum type="arabicPeriod"/>
            </a:pPr>
            <a:r>
              <a:rPr lang="cs-CZ" sz="3200">
                <a:latin typeface="Franklin Gothic Book" pitchFamily="34" charset="0"/>
              </a:rPr>
              <a:t>Pozednice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Hambalková soustava</a:t>
            </a:r>
            <a:endParaRPr lang="cs-CZ" dirty="0">
              <a:effectLst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57188" y="1500188"/>
            <a:ext cx="5643562" cy="4437062"/>
          </a:xfrm>
        </p:spPr>
        <p:txBody>
          <a:bodyPr/>
          <a:lstStyle/>
          <a:p>
            <a:r>
              <a:rPr lang="cs-CZ" smtClean="0"/>
              <a:t>Nejjednodušší vazba krovu</a:t>
            </a:r>
          </a:p>
          <a:p>
            <a:r>
              <a:rPr lang="cs-CZ" smtClean="0"/>
              <a:t>Později Ránkova soustava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  <p:sp>
        <p:nvSpPr>
          <p:cNvPr id="6" name="Obdélník 5"/>
          <p:cNvSpPr/>
          <p:nvPr/>
        </p:nvSpPr>
        <p:spPr>
          <a:xfrm>
            <a:off x="1428750" y="3143250"/>
            <a:ext cx="6143625" cy="3286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013">
            <a:off x="1574800" y="3200400"/>
            <a:ext cx="5503863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effectLst/>
              </a:rPr>
              <a:t>Krovy sedlových střech</a:t>
            </a:r>
            <a:endParaRPr lang="cs-CZ" dirty="0">
              <a:effectLst/>
            </a:endParaRPr>
          </a:p>
        </p:txBody>
      </p:sp>
      <p:pic>
        <p:nvPicPr>
          <p:cNvPr id="6" name="Picture 2" descr="http://www.srubmont.cz/User_Files/Stolice_stojata_ma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0"/>
            <a:ext cx="370363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500"/>
            <a:ext cx="39576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7" name="Skupina 8"/>
          <p:cNvGrpSpPr>
            <a:grpSpLocks/>
          </p:cNvGrpSpPr>
          <p:nvPr/>
        </p:nvGrpSpPr>
        <p:grpSpPr bwMode="auto">
          <a:xfrm>
            <a:off x="571500" y="1571625"/>
            <a:ext cx="2857500" cy="766763"/>
            <a:chOff x="0" y="0"/>
            <a:chExt cx="3643338" cy="767520"/>
          </a:xfrm>
        </p:grpSpPr>
        <p:sp>
          <p:nvSpPr>
            <p:cNvPr id="10" name="Zaoblený obdélník 9"/>
            <p:cNvSpPr/>
            <p:nvPr/>
          </p:nvSpPr>
          <p:spPr>
            <a:xfrm>
              <a:off x="0" y="0"/>
              <a:ext cx="3643338" cy="7675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Zaoblený obdélník 4"/>
            <p:cNvSpPr/>
            <p:nvPr/>
          </p:nvSpPr>
          <p:spPr>
            <a:xfrm>
              <a:off x="38458" y="38138"/>
              <a:ext cx="3566423" cy="69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18110" tIns="118110" rIns="118110" bIns="118110" spcCol="1270" anchor="ctr"/>
            <a:lstStyle/>
            <a:p>
              <a:pPr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3100" dirty="0"/>
                <a:t>Plná valba</a:t>
              </a:r>
              <a:endParaRPr lang="cs-CZ" sz="3100" dirty="0"/>
            </a:p>
          </p:txBody>
        </p:sp>
      </p:grpSp>
      <p:grpSp>
        <p:nvGrpSpPr>
          <p:cNvPr id="18438" name="Skupina 14"/>
          <p:cNvGrpSpPr>
            <a:grpSpLocks/>
          </p:cNvGrpSpPr>
          <p:nvPr/>
        </p:nvGrpSpPr>
        <p:grpSpPr bwMode="auto">
          <a:xfrm>
            <a:off x="4857750" y="1571625"/>
            <a:ext cx="3000375" cy="766763"/>
            <a:chOff x="0" y="0"/>
            <a:chExt cx="3643338" cy="767520"/>
          </a:xfrm>
        </p:grpSpPr>
        <p:sp>
          <p:nvSpPr>
            <p:cNvPr id="16" name="Zaoblený obdélník 15"/>
            <p:cNvSpPr/>
            <p:nvPr/>
          </p:nvSpPr>
          <p:spPr>
            <a:xfrm>
              <a:off x="0" y="0"/>
              <a:ext cx="3643338" cy="7675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Zaoblený obdélník 4"/>
            <p:cNvSpPr/>
            <p:nvPr/>
          </p:nvSpPr>
          <p:spPr>
            <a:xfrm>
              <a:off x="36627" y="38138"/>
              <a:ext cx="3433219" cy="69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18110" tIns="118110" rIns="118110" bIns="118110" spcCol="1270" anchor="ctr"/>
            <a:lstStyle/>
            <a:p>
              <a:pPr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3100" dirty="0"/>
                <a:t>Prázdná valba</a:t>
              </a:r>
              <a:endParaRPr lang="cs-CZ" sz="3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072066" y="1500174"/>
          <a:ext cx="364333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roubenkyasruby.cz/sites/default/files/krov3_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0" y="271462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cadus.org/rm/sites/default/files/krov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0" y="2714625"/>
            <a:ext cx="4383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ovéPole 8"/>
          <p:cNvSpPr txBox="1">
            <a:spLocks noChangeArrowheads="1"/>
          </p:cNvSpPr>
          <p:nvPr/>
        </p:nvSpPr>
        <p:spPr bwMode="auto">
          <a:xfrm>
            <a:off x="571500" y="3071813"/>
            <a:ext cx="37147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0"/>
              </a:spcAft>
            </a:pPr>
            <a:r>
              <a:rPr lang="cs-CZ" sz="2800">
                <a:latin typeface="Franklin Gothic Book" pitchFamily="34" charset="0"/>
              </a:rPr>
              <a:t>- Snadné zhotovení</a:t>
            </a:r>
          </a:p>
          <a:p>
            <a:r>
              <a:rPr lang="cs-CZ" sz="2800">
                <a:latin typeface="Franklin Gothic Book" pitchFamily="34" charset="0"/>
              </a:rPr>
              <a:t>- Zabírá  celý pudní prostor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upně šedi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1573</TotalTime>
  <Words>184</Words>
  <Application>Microsoft Office PowerPoint</Application>
  <PresentationFormat>Předvádění na obrazovce (4:3)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Franklin Gothic Book</vt:lpstr>
      <vt:lpstr>Arial</vt:lpstr>
      <vt:lpstr>Franklin Gothic Medium</vt:lpstr>
      <vt:lpstr>Wingdings 2</vt:lpstr>
      <vt:lpstr>Calibri</vt:lpstr>
      <vt:lpstr>Cesta</vt:lpstr>
      <vt:lpstr>DŘEVĚNÉ KROVY A DŘEVĚNÉ VAZNÍKOVÉ STŘECHY</vt:lpstr>
      <vt:lpstr>Snímek 2</vt:lpstr>
      <vt:lpstr>Tvary střech</vt:lpstr>
      <vt:lpstr>Snímek 4</vt:lpstr>
      <vt:lpstr>Snímek 5</vt:lpstr>
      <vt:lpstr>náZVOSLOVí</vt:lpstr>
      <vt:lpstr>Hambalková soustava</vt:lpstr>
      <vt:lpstr>Krovy sedlových střech</vt:lpstr>
      <vt:lpstr>Snímek 9</vt:lpstr>
      <vt:lpstr>Snímek 10</vt:lpstr>
      <vt:lpstr>Snímek 11</vt:lpstr>
      <vt:lpstr>Snímek 12</vt:lpstr>
      <vt:lpstr>Snímek 13</vt:lpstr>
      <vt:lpstr>Krovy pultových střech</vt:lpstr>
      <vt:lpstr>Krovy mansardových střech</vt:lpstr>
      <vt:lpstr>Vazníky</vt:lpstr>
      <vt:lpstr>Rozdělení dle tvaru</vt:lpstr>
      <vt:lpstr>Rozdělení dle konstrukce</vt:lpstr>
      <vt:lpstr>Rozdělení dle  uspořádání vyplňovacích prutů</vt:lpstr>
      <vt:lpstr>Dřevěné vazníky</vt:lpstr>
      <vt:lpstr>shrnutí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DŘEVĚNÉ KROVY A DŘEVĚNÉ VAZNÍKOVÉ STŘECHY</dc:title>
  <dc:creator>Kuba</dc:creator>
  <cp:lastModifiedBy>Gabriela Peikerová</cp:lastModifiedBy>
  <cp:revision>168</cp:revision>
  <dcterms:created xsi:type="dcterms:W3CDTF">2014-01-02T19:15:36Z</dcterms:created>
  <dcterms:modified xsi:type="dcterms:W3CDTF">2014-11-07T10:26:23Z</dcterms:modified>
</cp:coreProperties>
</file>