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94" r:id="rId3"/>
    <p:sldId id="258" r:id="rId4"/>
    <p:sldId id="270" r:id="rId5"/>
    <p:sldId id="260" r:id="rId6"/>
    <p:sldId id="267" r:id="rId7"/>
    <p:sldId id="259" r:id="rId8"/>
    <p:sldId id="262" r:id="rId9"/>
    <p:sldId id="263" r:id="rId10"/>
    <p:sldId id="261" r:id="rId11"/>
    <p:sldId id="268" r:id="rId12"/>
    <p:sldId id="269" r:id="rId13"/>
    <p:sldId id="295" r:id="rId14"/>
    <p:sldId id="296" r:id="rId15"/>
    <p:sldId id="293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F6F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4" autoAdjust="0"/>
    <p:restoredTop sz="87253" autoAdjust="0"/>
  </p:normalViewPr>
  <p:slideViewPr>
    <p:cSldViewPr>
      <p:cViewPr varScale="1">
        <p:scale>
          <a:sx n="75" d="100"/>
          <a:sy n="75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92B30-96CC-4BBB-A274-285AC315C1A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2184E8-7239-44D9-B7E9-C56CB1E8B863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 rot="16200000">
          <a:off x="-815525" y="2773696"/>
          <a:ext cx="3175111" cy="787264"/>
        </a:xfrm>
        <a:prstGeom prst="rect">
          <a:avLst/>
        </a:prstGeom>
        <a:gradFill rotWithShape="1">
          <a:gsLst>
            <a:gs pos="0">
              <a:srgbClr val="4BACC6">
                <a:shade val="51000"/>
                <a:satMod val="130000"/>
              </a:srgbClr>
            </a:gs>
            <a:gs pos="80000">
              <a:srgbClr val="4BACC6">
                <a:shade val="93000"/>
                <a:satMod val="130000"/>
              </a:srgbClr>
            </a:gs>
            <a:gs pos="100000">
              <a:srgbClr val="4BACC6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2800" b="1" baseline="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kyslíkaté</a:t>
          </a:r>
          <a:r>
            <a:rPr lang="cs-CZ" sz="2800" b="1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deriváty</a:t>
          </a:r>
        </a:p>
      </dgm:t>
    </dgm:pt>
    <dgm:pt modelId="{E51FF4B9-ED8D-49C4-95AA-7A4EE93547E2}" type="parTrans" cxnId="{8EBFDA2A-D10F-4EEC-8319-3135F727CB98}">
      <dgm:prSet/>
      <dgm:spPr/>
      <dgm:t>
        <a:bodyPr/>
        <a:lstStyle/>
        <a:p>
          <a:endParaRPr lang="cs-CZ"/>
        </a:p>
      </dgm:t>
    </dgm:pt>
    <dgm:pt modelId="{D71AFF35-42E4-441D-931E-86CF3E9C5E86}" type="sibTrans" cxnId="{8EBFDA2A-D10F-4EEC-8319-3135F727CB98}">
      <dgm:prSet/>
      <dgm:spPr/>
      <dgm:t>
        <a:bodyPr/>
        <a:lstStyle/>
        <a:p>
          <a:endParaRPr lang="cs-CZ"/>
        </a:p>
      </dgm:t>
    </dgm:pt>
    <dgm:pt modelId="{BDC0A4BA-74D5-44C8-BEA2-3DFF40A4F1D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2364340" y="1650759"/>
          <a:ext cx="1624723" cy="612379"/>
        </a:xfrm>
        <a:prstGeom prst="rect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1400" b="1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karbonylové sloučeniny</a:t>
          </a:r>
        </a:p>
      </dgm:t>
    </dgm:pt>
    <dgm:pt modelId="{8730CB76-E1EC-4A10-8217-442083D687D6}" type="parTrans" cxnId="{71630B70-1F63-464B-98F7-D3F17723E866}">
      <dgm:prSet/>
      <dgm:spPr>
        <a:xfrm>
          <a:off x="1165661" y="1956949"/>
          <a:ext cx="1198678" cy="1210379"/>
        </a:xfrm>
        <a:custGeom>
          <a:avLst/>
          <a:gdLst/>
          <a:ahLst/>
          <a:cxnLst/>
          <a:rect l="0" t="0" r="0" b="0"/>
          <a:pathLst>
            <a:path>
              <a:moveTo>
                <a:pt x="0" y="1210379"/>
              </a:moveTo>
              <a:lnTo>
                <a:pt x="599339" y="1210379"/>
              </a:lnTo>
              <a:lnTo>
                <a:pt x="599339" y="0"/>
              </a:lnTo>
              <a:lnTo>
                <a:pt x="1198678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5431BE8-94A9-40A0-BBAA-8D52F3D9171B}" type="sibTrans" cxnId="{71630B70-1F63-464B-98F7-D3F17723E866}">
      <dgm:prSet/>
      <dgm:spPr/>
      <dgm:t>
        <a:bodyPr/>
        <a:lstStyle/>
        <a:p>
          <a:endParaRPr lang="cs-CZ"/>
        </a:p>
      </dgm:t>
    </dgm:pt>
    <dgm:pt modelId="{28C228EB-4DC7-4D3A-8A08-6D3B25E90849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2387198" y="2516981"/>
          <a:ext cx="1763937" cy="49344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14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karboxylové kyseliny</a:t>
          </a:r>
        </a:p>
      </dgm:t>
    </dgm:pt>
    <dgm:pt modelId="{79D6FA66-6BCF-47E4-9A8F-806DD53544D4}" type="parTrans" cxnId="{C5989F54-9464-46C1-8465-FDCC2FD27D7D}">
      <dgm:prSet/>
      <dgm:spPr>
        <a:xfrm>
          <a:off x="1165661" y="2763705"/>
          <a:ext cx="1221536" cy="403623"/>
        </a:xfrm>
        <a:custGeom>
          <a:avLst/>
          <a:gdLst/>
          <a:ahLst/>
          <a:cxnLst/>
          <a:rect l="0" t="0" r="0" b="0"/>
          <a:pathLst>
            <a:path>
              <a:moveTo>
                <a:pt x="0" y="403623"/>
              </a:moveTo>
              <a:lnTo>
                <a:pt x="610768" y="403623"/>
              </a:lnTo>
              <a:lnTo>
                <a:pt x="610768" y="0"/>
              </a:lnTo>
              <a:lnTo>
                <a:pt x="12215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EEA78CA7-7810-42D1-B397-BCDCEE8EDC4B}" type="sibTrans" cxnId="{C5989F54-9464-46C1-8465-FDCC2FD27D7D}">
      <dgm:prSet/>
      <dgm:spPr/>
      <dgm:t>
        <a:bodyPr/>
        <a:lstStyle/>
        <a:p>
          <a:endParaRPr lang="cs-CZ"/>
        </a:p>
      </dgm:t>
    </dgm:pt>
    <dgm:pt modelId="{AA453604-745A-466B-BB63-F83172A34ABD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2410055" y="3192777"/>
          <a:ext cx="1731922" cy="525780"/>
        </a:xfrm>
        <a:prstGeom prst="rect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14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substituční deriváty k.k.</a:t>
          </a:r>
        </a:p>
      </dgm:t>
    </dgm:pt>
    <dgm:pt modelId="{2C1FC776-7A2F-4B81-A44C-6417339A8354}" type="parTrans" cxnId="{7188C298-FB20-4C16-9350-D576077B06B1}">
      <dgm:prSet/>
      <dgm:spPr>
        <a:xfrm>
          <a:off x="1165661" y="3167328"/>
          <a:ext cx="1244394" cy="28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2197" y="0"/>
              </a:lnTo>
              <a:lnTo>
                <a:pt x="622197" y="288339"/>
              </a:lnTo>
              <a:lnTo>
                <a:pt x="1244394" y="28833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3A37AB56-9AE3-434D-BF59-D6E09752D8B8}" type="sibTrans" cxnId="{7188C298-FB20-4C16-9350-D576077B06B1}">
      <dgm:prSet/>
      <dgm:spPr/>
      <dgm:t>
        <a:bodyPr/>
        <a:lstStyle/>
        <a:p>
          <a:endParaRPr lang="cs-CZ"/>
        </a:p>
      </dgm:t>
    </dgm:pt>
    <dgm:pt modelId="{1FA71FD3-016B-477E-9B2C-04C410D94430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xfrm>
          <a:off x="2501499" y="5295899"/>
          <a:ext cx="1792371" cy="541365"/>
        </a:xfrm>
        <a:prstGeom prst="rect">
          <a:avLst/>
        </a:prstGeom>
        <a:gradFill rotWithShape="1">
          <a:gsLst>
            <a:gs pos="0">
              <a:srgbClr val="F79646">
                <a:shade val="51000"/>
                <a:satMod val="130000"/>
              </a:srgbClr>
            </a:gs>
            <a:gs pos="80000">
              <a:srgbClr val="F79646">
                <a:shade val="93000"/>
                <a:satMod val="130000"/>
              </a:srgbClr>
            </a:gs>
            <a:gs pos="100000">
              <a:srgbClr val="F79646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14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funkční deriváty</a:t>
          </a:r>
        </a:p>
        <a:p>
          <a:r>
            <a:rPr lang="cs-CZ" sz="14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k.k</a:t>
          </a:r>
          <a:r>
            <a:rPr lang="cs-CZ" sz="1400" b="1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.</a:t>
          </a:r>
        </a:p>
      </dgm:t>
    </dgm:pt>
    <dgm:pt modelId="{D4AFCB7C-6C42-40AF-ABAA-38B49B9C1B1F}" type="parTrans" cxnId="{FD50D6C6-8163-4123-96A7-A87CD53479BD}">
      <dgm:prSet/>
      <dgm:spPr>
        <a:xfrm>
          <a:off x="1165661" y="3167328"/>
          <a:ext cx="1335837" cy="2399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7918" y="0"/>
              </a:lnTo>
              <a:lnTo>
                <a:pt x="667918" y="2399253"/>
              </a:lnTo>
              <a:lnTo>
                <a:pt x="1335837" y="239925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3617054C-0372-4941-9CCC-A72FA348C663}" type="sibTrans" cxnId="{FD50D6C6-8163-4123-96A7-A87CD53479BD}">
      <dgm:prSet/>
      <dgm:spPr/>
      <dgm:t>
        <a:bodyPr/>
        <a:lstStyle/>
        <a:p>
          <a:endParaRPr lang="cs-CZ"/>
        </a:p>
      </dgm:t>
    </dgm:pt>
    <dgm:pt modelId="{4C78130D-3DCD-4D19-A0BD-AD5873F9F7F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xfrm>
          <a:off x="4498089" y="945432"/>
          <a:ext cx="1230897" cy="375273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r>
            <a:rPr lang="cs-CZ" sz="14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ethery</a:t>
          </a:r>
        </a:p>
      </dgm:t>
    </dgm:pt>
    <dgm:pt modelId="{7CCBD567-E4C9-45B8-8C60-74533C85E47F}" type="parTrans" cxnId="{A87972AA-15AF-4005-AE51-5411725219C0}">
      <dgm:prSet/>
      <dgm:spPr>
        <a:xfrm>
          <a:off x="3909006" y="732558"/>
          <a:ext cx="589082" cy="400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541" y="0"/>
              </a:lnTo>
              <a:lnTo>
                <a:pt x="294541" y="400510"/>
              </a:lnTo>
              <a:lnTo>
                <a:pt x="589082" y="40051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3CEC09F7-A44B-4C49-8507-62A3B4671C6C}" type="sibTrans" cxnId="{A87972AA-15AF-4005-AE51-5411725219C0}">
      <dgm:prSet/>
      <dgm:spPr/>
      <dgm:t>
        <a:bodyPr/>
        <a:lstStyle/>
        <a:p>
          <a:endParaRPr lang="cs-CZ"/>
        </a:p>
      </dgm:t>
    </dgm:pt>
    <dgm:pt modelId="{BAE57521-016B-44FF-81B1-3C269122E00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517180" y="1414524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r>
            <a:rPr lang="cs-CZ" sz="1400" baseline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aldehydy</a:t>
          </a:r>
        </a:p>
      </dgm:t>
    </dgm:pt>
    <dgm:pt modelId="{83D3ABEF-5085-41A1-91FE-65088E552B84}" type="parTrans" cxnId="{70A3E61B-06BE-4E50-B384-DA30D989B380}">
      <dgm:prSet/>
      <dgm:spPr>
        <a:xfrm>
          <a:off x="3989063" y="1602161"/>
          <a:ext cx="528116" cy="354787"/>
        </a:xfrm>
        <a:custGeom>
          <a:avLst/>
          <a:gdLst/>
          <a:ahLst/>
          <a:cxnLst/>
          <a:rect l="0" t="0" r="0" b="0"/>
          <a:pathLst>
            <a:path>
              <a:moveTo>
                <a:pt x="0" y="354787"/>
              </a:moveTo>
              <a:lnTo>
                <a:pt x="264058" y="354787"/>
              </a:lnTo>
              <a:lnTo>
                <a:pt x="264058" y="0"/>
              </a:lnTo>
              <a:lnTo>
                <a:pt x="52811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6DBB4846-ABB5-497F-A4DE-56ACD1BA227D}" type="sibTrans" cxnId="{70A3E61B-06BE-4E50-B384-DA30D989B380}">
      <dgm:prSet/>
      <dgm:spPr/>
      <dgm:t>
        <a:bodyPr/>
        <a:lstStyle/>
        <a:p>
          <a:endParaRPr lang="cs-CZ"/>
        </a:p>
      </dgm:t>
    </dgm:pt>
    <dgm:pt modelId="{C7FE0A32-B875-4862-B2A1-57FC4AB28C5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540038" y="1898856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r>
            <a:rPr lang="cs-CZ" sz="14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ketony</a:t>
          </a:r>
        </a:p>
      </dgm:t>
    </dgm:pt>
    <dgm:pt modelId="{379FA890-B8F7-44EA-B542-CE13529A6F63}" type="parTrans" cxnId="{48B7B5FF-F2E0-4DAD-A133-566E4369D830}">
      <dgm:prSet/>
      <dgm:spPr>
        <a:xfrm>
          <a:off x="3989063" y="1956949"/>
          <a:ext cx="550974" cy="129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487" y="0"/>
              </a:lnTo>
              <a:lnTo>
                <a:pt x="275487" y="129544"/>
              </a:lnTo>
              <a:lnTo>
                <a:pt x="550974" y="12954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47EA0ED-5307-426A-A918-476A22360A5B}" type="sibTrans" cxnId="{48B7B5FF-F2E0-4DAD-A133-566E4369D830}">
      <dgm:prSet/>
      <dgm:spPr/>
      <dgm:t>
        <a:bodyPr/>
        <a:lstStyle/>
        <a:p>
          <a:endParaRPr lang="cs-CZ"/>
        </a:p>
      </dgm:t>
    </dgm:pt>
    <dgm:pt modelId="{FFE1AA64-4408-4FC0-87F7-E245558294A3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xfrm>
          <a:off x="4524799" y="2345087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gm:spPr>
      <dgm:t>
        <a:bodyPr/>
        <a:lstStyle/>
        <a:p>
          <a:r>
            <a:rPr lang="cs-CZ" sz="1400" b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chinony</a:t>
          </a:r>
          <a:endParaRPr lang="cs-CZ" sz="1400" b="0" cap="none" spc="0" baseline="0">
            <a:ln w="9207" cmpd="sng">
              <a:solidFill>
                <a:srgbClr val="FFFFFF"/>
              </a:solidFill>
              <a:prstDash val="solid"/>
            </a:ln>
            <a:solidFill>
              <a:sysClr val="windowText" lastClr="0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A2584073-9021-4473-9F6E-AEF4180F29C9}" type="parTrans" cxnId="{812A8CFB-517C-4905-9E14-DDA73D6C572D}">
      <dgm:prSet/>
      <dgm:spPr>
        <a:xfrm>
          <a:off x="3989063" y="1956949"/>
          <a:ext cx="535735" cy="57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867" y="0"/>
              </a:lnTo>
              <a:lnTo>
                <a:pt x="267867" y="575774"/>
              </a:lnTo>
              <a:lnTo>
                <a:pt x="535735" y="57577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49FADF0-FD64-4E0B-A11B-A4166B24B425}" type="sibTrans" cxnId="{812A8CFB-517C-4905-9E14-DDA73D6C572D}">
      <dgm:prSet/>
      <dgm:spPr/>
      <dgm:t>
        <a:bodyPr/>
        <a:lstStyle/>
        <a:p>
          <a:endParaRPr lang="cs-CZ"/>
        </a:p>
      </dgm:t>
    </dgm:pt>
    <dgm:pt modelId="{454BF887-1466-45C6-B3C6-81B25A699440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xfrm>
          <a:off x="4624379" y="2821801"/>
          <a:ext cx="1230897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halogenkyseliny</a:t>
          </a:r>
        </a:p>
      </dgm:t>
    </dgm:pt>
    <dgm:pt modelId="{A5FE6B08-4E75-4436-A7DB-FB4B77CAE676}" type="parTrans" cxnId="{7273E0C1-14B5-4881-9540-EECF03D919CD}">
      <dgm:prSet/>
      <dgm:spPr>
        <a:xfrm>
          <a:off x="4141978" y="3009437"/>
          <a:ext cx="482401" cy="446230"/>
        </a:xfrm>
        <a:custGeom>
          <a:avLst/>
          <a:gdLst/>
          <a:ahLst/>
          <a:cxnLst/>
          <a:rect l="0" t="0" r="0" b="0"/>
          <a:pathLst>
            <a:path>
              <a:moveTo>
                <a:pt x="0" y="446230"/>
              </a:moveTo>
              <a:lnTo>
                <a:pt x="241200" y="446230"/>
              </a:lnTo>
              <a:lnTo>
                <a:pt x="241200" y="0"/>
              </a:lnTo>
              <a:lnTo>
                <a:pt x="482401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FC213114-CF15-4CAC-B7E3-2E97997A42BB}" type="sibTrans" cxnId="{7273E0C1-14B5-4881-9540-EECF03D919CD}">
      <dgm:prSet/>
      <dgm:spPr/>
      <dgm:t>
        <a:bodyPr/>
        <a:lstStyle/>
        <a:p>
          <a:endParaRPr lang="cs-CZ"/>
        </a:p>
      </dgm:t>
    </dgm:pt>
    <dgm:pt modelId="{5C8A166E-DC13-4C69-9763-6B44DE39E0E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xfrm>
          <a:off x="4624379" y="3290893"/>
          <a:ext cx="1230897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aminokyseliny</a:t>
          </a:r>
        </a:p>
      </dgm:t>
    </dgm:pt>
    <dgm:pt modelId="{6104BAAE-168E-49EA-B65D-3831B535D4B8}" type="parTrans" cxnId="{51B1E0FF-8E0C-4F7D-A9AC-6921856F26A1}">
      <dgm:prSet/>
      <dgm:spPr>
        <a:xfrm>
          <a:off x="4141978" y="3409948"/>
          <a:ext cx="4824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200" y="45720"/>
              </a:lnTo>
              <a:lnTo>
                <a:pt x="241200" y="68581"/>
              </a:lnTo>
              <a:lnTo>
                <a:pt x="482401" y="6858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4953106B-D33B-4BA4-B277-47D2F2D73EBF}" type="sibTrans" cxnId="{51B1E0FF-8E0C-4F7D-A9AC-6921856F26A1}">
      <dgm:prSet/>
      <dgm:spPr/>
      <dgm:t>
        <a:bodyPr/>
        <a:lstStyle/>
        <a:p>
          <a:endParaRPr lang="cs-CZ"/>
        </a:p>
      </dgm:t>
    </dgm:pt>
    <dgm:pt modelId="{1481EEB5-21BD-418C-9DFF-E159324A7700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xfrm>
          <a:off x="4624379" y="3782843"/>
          <a:ext cx="1230897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hydroxykyseliny</a:t>
          </a:r>
        </a:p>
      </dgm:t>
    </dgm:pt>
    <dgm:pt modelId="{D8043D5C-09D6-4B8A-B231-016540289DB7}" type="parTrans" cxnId="{618C1A4F-B191-427E-AC36-7FA102FF4DC5}">
      <dgm:prSet/>
      <dgm:spPr>
        <a:xfrm>
          <a:off x="4141978" y="3455668"/>
          <a:ext cx="482401" cy="514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200" y="0"/>
              </a:lnTo>
              <a:lnTo>
                <a:pt x="241200" y="514811"/>
              </a:lnTo>
              <a:lnTo>
                <a:pt x="482401" y="51481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758EE184-35A7-4761-8634-201F990CB227}" type="sibTrans" cxnId="{618C1A4F-B191-427E-AC36-7FA102FF4DC5}">
      <dgm:prSet/>
      <dgm:spPr/>
      <dgm:t>
        <a:bodyPr/>
        <a:lstStyle/>
        <a:p>
          <a:endParaRPr lang="cs-CZ"/>
        </a:p>
      </dgm:t>
    </dgm:pt>
    <dgm:pt modelId="{501A88A8-4A49-40FA-B4EF-1E526867285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684828" y="4229077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pPr algn="ctr"/>
          <a:endParaRPr lang="cs-CZ" sz="1200" b="1" baseline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  <a:p>
          <a:pPr algn="ctr"/>
          <a:endParaRPr lang="cs-CZ" sz="1200" b="1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pPr algn="ctr"/>
          <a:r>
            <a:rPr lang="cs-CZ" sz="1200" b="1" baseline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halogenidy k.k</a:t>
          </a:r>
        </a:p>
        <a:p>
          <a:pPr algn="l"/>
          <a:endParaRPr lang="cs-CZ" sz="1200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pPr algn="l"/>
          <a:endParaRPr lang="cs-CZ" sz="1200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</dgm:t>
    </dgm:pt>
    <dgm:pt modelId="{11474891-A5FE-4F7B-8C52-778ED73F59FB}" type="parTrans" cxnId="{3ACF6642-E858-49D6-B62A-DC65F4D28524}">
      <dgm:prSet/>
      <dgm:spPr>
        <a:xfrm>
          <a:off x="4293870" y="4416714"/>
          <a:ext cx="390957" cy="1149868"/>
        </a:xfrm>
        <a:custGeom>
          <a:avLst/>
          <a:gdLst/>
          <a:ahLst/>
          <a:cxnLst/>
          <a:rect l="0" t="0" r="0" b="0"/>
          <a:pathLst>
            <a:path>
              <a:moveTo>
                <a:pt x="0" y="1149868"/>
              </a:moveTo>
              <a:lnTo>
                <a:pt x="195478" y="1149868"/>
              </a:lnTo>
              <a:lnTo>
                <a:pt x="195478" y="0"/>
              </a:lnTo>
              <a:lnTo>
                <a:pt x="390957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86079B3B-669D-451C-A41A-9FFBAC4A443D}" type="sibTrans" cxnId="{3ACF6642-E858-49D6-B62A-DC65F4D28524}">
      <dgm:prSet/>
      <dgm:spPr/>
      <dgm:t>
        <a:bodyPr/>
        <a:lstStyle/>
        <a:p>
          <a:endParaRPr lang="cs-CZ"/>
        </a:p>
      </dgm:t>
    </dgm:pt>
    <dgm:pt modelId="{A72CE2E1-7B70-48FC-93B1-6DCAC1A37EA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677209" y="4652449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anhydridy</a:t>
          </a:r>
          <a:r>
            <a:rPr lang="cs-CZ" sz="12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dirty="0" err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k.k</a:t>
          </a:r>
          <a:endParaRPr lang="cs-CZ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69C610F-A7DE-473F-8E22-A2DCF84E2C54}" type="parTrans" cxnId="{C8AB4668-E9B9-426E-975C-CF2B2EE77510}">
      <dgm:prSet/>
      <dgm:spPr>
        <a:xfrm>
          <a:off x="4293870" y="4840086"/>
          <a:ext cx="383338" cy="726495"/>
        </a:xfrm>
        <a:custGeom>
          <a:avLst/>
          <a:gdLst/>
          <a:ahLst/>
          <a:cxnLst/>
          <a:rect l="0" t="0" r="0" b="0"/>
          <a:pathLst>
            <a:path>
              <a:moveTo>
                <a:pt x="0" y="726495"/>
              </a:moveTo>
              <a:lnTo>
                <a:pt x="191669" y="726495"/>
              </a:lnTo>
              <a:lnTo>
                <a:pt x="191669" y="0"/>
              </a:lnTo>
              <a:lnTo>
                <a:pt x="383338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23BAB960-ADE5-40EA-B5DF-D909C6446685}" type="sibTrans" cxnId="{C8AB4668-E9B9-426E-975C-CF2B2EE77510}">
      <dgm:prSet/>
      <dgm:spPr/>
      <dgm:t>
        <a:bodyPr/>
        <a:lstStyle/>
        <a:p>
          <a:endParaRPr lang="cs-CZ"/>
        </a:p>
      </dgm:t>
    </dgm:pt>
    <dgm:pt modelId="{1756D61E-B385-4734-8123-729DE861E92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677209" y="5075822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estery</a:t>
          </a:r>
          <a:r>
            <a:rPr lang="cs-CZ" sz="12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 k.k.</a:t>
          </a:r>
        </a:p>
      </dgm:t>
    </dgm:pt>
    <dgm:pt modelId="{B72B5A59-0E68-4541-AF1A-216A5E496492}" type="parTrans" cxnId="{97B66B7C-B679-4183-BDC2-9C96A41D812C}">
      <dgm:prSet/>
      <dgm:spPr>
        <a:xfrm>
          <a:off x="4293870" y="5263459"/>
          <a:ext cx="383338" cy="303123"/>
        </a:xfrm>
        <a:custGeom>
          <a:avLst/>
          <a:gdLst/>
          <a:ahLst/>
          <a:cxnLst/>
          <a:rect l="0" t="0" r="0" b="0"/>
          <a:pathLst>
            <a:path>
              <a:moveTo>
                <a:pt x="0" y="303123"/>
              </a:moveTo>
              <a:lnTo>
                <a:pt x="191669" y="303123"/>
              </a:lnTo>
              <a:lnTo>
                <a:pt x="191669" y="0"/>
              </a:lnTo>
              <a:lnTo>
                <a:pt x="383338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25365D08-C88E-4DD0-BF2A-F39A2509A38D}" type="sibTrans" cxnId="{97B66B7C-B679-4183-BDC2-9C96A41D812C}">
      <dgm:prSet/>
      <dgm:spPr/>
      <dgm:t>
        <a:bodyPr/>
        <a:lstStyle/>
        <a:p>
          <a:endParaRPr lang="cs-CZ"/>
        </a:p>
      </dgm:t>
    </dgm:pt>
    <dgm:pt modelId="{301C9E36-334E-4303-AA50-A785100B7D9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692447" y="5514434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pPr algn="ctr"/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amidy</a:t>
          </a:r>
          <a:r>
            <a:rPr lang="cs-CZ" sz="12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cs-CZ" sz="11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k.k.</a:t>
          </a:r>
        </a:p>
      </dgm:t>
    </dgm:pt>
    <dgm:pt modelId="{2D6058D2-DF31-45D8-9BF5-AA44F63C9B63}" type="parTrans" cxnId="{1776AB19-3C97-430E-876D-18716ED8ACDC}">
      <dgm:prSet/>
      <dgm:spPr>
        <a:xfrm>
          <a:off x="4293870" y="5566582"/>
          <a:ext cx="398576" cy="13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288" y="0"/>
              </a:lnTo>
              <a:lnTo>
                <a:pt x="199288" y="135488"/>
              </a:lnTo>
              <a:lnTo>
                <a:pt x="398576" y="13548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3A058FBC-6EFD-4FD3-A6D5-EA0CF10DF062}" type="sibTrans" cxnId="{1776AB19-3C97-430E-876D-18716ED8ACDC}">
      <dgm:prSet/>
      <dgm:spPr/>
      <dgm:t>
        <a:bodyPr/>
        <a:lstStyle/>
        <a:p>
          <a:endParaRPr lang="cs-CZ"/>
        </a:p>
      </dgm:t>
    </dgm:pt>
    <dgm:pt modelId="{67C9016E-3A44-47EF-B10B-DA16803DAE0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684828" y="5953046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nitrily</a:t>
          </a:r>
          <a:r>
            <a:rPr lang="cs-CZ" sz="1200" b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k.k.</a:t>
          </a:r>
        </a:p>
      </dgm:t>
    </dgm:pt>
    <dgm:pt modelId="{65BE553E-27AC-4084-88AA-F471B427DF3C}" type="parTrans" cxnId="{FAD01A72-8245-456F-9093-74DAF153341E}">
      <dgm:prSet/>
      <dgm:spPr>
        <a:xfrm>
          <a:off x="4293870" y="5566582"/>
          <a:ext cx="390957" cy="57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478" y="0"/>
              </a:lnTo>
              <a:lnTo>
                <a:pt x="195478" y="574101"/>
              </a:lnTo>
              <a:lnTo>
                <a:pt x="390957" y="57410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2851C2DE-0AA0-40AF-B3A1-9BD8430B70FB}" type="sibTrans" cxnId="{FAD01A72-8245-456F-9093-74DAF153341E}">
      <dgm:prSet/>
      <dgm:spPr/>
      <dgm:t>
        <a:bodyPr/>
        <a:lstStyle/>
        <a:p>
          <a:endParaRPr lang="cs-CZ"/>
        </a:p>
      </dgm:t>
    </dgm:pt>
    <dgm:pt modelId="{5E3644C0-8392-45C8-B955-B12FE66A21F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4715305" y="6398905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r>
            <a:rPr lang="cs-CZ" sz="1200" b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deriváty k. uhličité</a:t>
          </a:r>
        </a:p>
      </dgm:t>
    </dgm:pt>
    <dgm:pt modelId="{DDA3FC23-EE14-4090-93AE-B687D1579D2F}" type="parTrans" cxnId="{27319E6A-9634-4C9E-86D3-193DA24721CC}">
      <dgm:prSet/>
      <dgm:spPr>
        <a:xfrm>
          <a:off x="4293870" y="5566582"/>
          <a:ext cx="421434" cy="101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717" y="0"/>
              </a:lnTo>
              <a:lnTo>
                <a:pt x="210717" y="1019959"/>
              </a:lnTo>
              <a:lnTo>
                <a:pt x="421434" y="101995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CF0A05F7-A5EA-4FC9-A579-4417A1CDB452}" type="sibTrans" cxnId="{27319E6A-9634-4C9E-86D3-193DA24721CC}">
      <dgm:prSet/>
      <dgm:spPr/>
      <dgm:t>
        <a:bodyPr/>
        <a:lstStyle/>
        <a:p>
          <a:endParaRPr lang="cs-CZ"/>
        </a:p>
      </dgm:t>
    </dgm:pt>
    <dgm:pt modelId="{77D3028A-16CB-42A0-B9AB-640725132DA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xfrm>
          <a:off x="4498089" y="476340"/>
          <a:ext cx="1230897" cy="375273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r>
            <a:rPr lang="cs-CZ" sz="14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fenoly</a:t>
          </a:r>
        </a:p>
      </dgm:t>
    </dgm:pt>
    <dgm:pt modelId="{99E014D2-DAD0-4C5E-B246-BBF7A80BFE42}" type="sibTrans" cxnId="{B04606FA-CFE5-4FDF-A253-D22ED8F25EBF}">
      <dgm:prSet/>
      <dgm:spPr/>
      <dgm:t>
        <a:bodyPr/>
        <a:lstStyle/>
        <a:p>
          <a:endParaRPr lang="cs-CZ"/>
        </a:p>
      </dgm:t>
    </dgm:pt>
    <dgm:pt modelId="{3C2FF5B7-D394-4B51-8065-2882C6AF0D4C}" type="parTrans" cxnId="{B04606FA-CFE5-4FDF-A253-D22ED8F25EBF}">
      <dgm:prSet/>
      <dgm:spPr>
        <a:xfrm>
          <a:off x="3909006" y="618257"/>
          <a:ext cx="5890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4301"/>
              </a:moveTo>
              <a:lnTo>
                <a:pt x="294541" y="114301"/>
              </a:lnTo>
              <a:lnTo>
                <a:pt x="294541" y="45720"/>
              </a:lnTo>
              <a:lnTo>
                <a:pt x="589082" y="4572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6AD4CC0C-46B2-4799-B71F-85B60D0E765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xfrm>
          <a:off x="4498089" y="7248"/>
          <a:ext cx="1230897" cy="375273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gm:spPr>
      <dgm:t>
        <a:bodyPr/>
        <a:lstStyle/>
        <a:p>
          <a:r>
            <a:rPr lang="cs-CZ" sz="14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alkoholy</a:t>
          </a:r>
        </a:p>
      </dgm:t>
    </dgm:pt>
    <dgm:pt modelId="{71671BE6-4481-442F-9AE0-858EC85B4864}" type="sibTrans" cxnId="{42E892F9-7693-437B-8F3E-8DB3B57D24DE}">
      <dgm:prSet/>
      <dgm:spPr/>
      <dgm:t>
        <a:bodyPr/>
        <a:lstStyle/>
        <a:p>
          <a:endParaRPr lang="cs-CZ"/>
        </a:p>
      </dgm:t>
    </dgm:pt>
    <dgm:pt modelId="{C7ADB876-5D90-4CAF-A686-D2A5AD7AFE75}" type="parTrans" cxnId="{42E892F9-7693-437B-8F3E-8DB3B57D24DE}">
      <dgm:prSet/>
      <dgm:spPr>
        <a:xfrm>
          <a:off x="3909006" y="194885"/>
          <a:ext cx="589082" cy="537673"/>
        </a:xfrm>
        <a:custGeom>
          <a:avLst/>
          <a:gdLst/>
          <a:ahLst/>
          <a:cxnLst/>
          <a:rect l="0" t="0" r="0" b="0"/>
          <a:pathLst>
            <a:path>
              <a:moveTo>
                <a:pt x="0" y="537673"/>
              </a:moveTo>
              <a:lnTo>
                <a:pt x="294541" y="537673"/>
              </a:lnTo>
              <a:lnTo>
                <a:pt x="294541" y="0"/>
              </a:lnTo>
              <a:lnTo>
                <a:pt x="589082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F926AFBC-0E7C-4579-9A86-23A7288CBA3A}" type="asst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303374" y="436415"/>
          <a:ext cx="1605631" cy="592286"/>
        </a:xfrm>
        <a:prstGeom prst="rect">
          <a:avLst/>
        </a:prstGeom>
        <a:gradFill rotWithShape="1">
          <a:gsLst>
            <a:gs pos="0">
              <a:srgbClr val="C0504D">
                <a:shade val="51000"/>
                <a:satMod val="130000"/>
              </a:srgbClr>
            </a:gs>
            <a:gs pos="80000">
              <a:srgbClr val="C0504D">
                <a:shade val="93000"/>
                <a:satMod val="130000"/>
              </a:srgbClr>
            </a:gs>
            <a:gs pos="100000">
              <a:srgbClr val="C0504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cs-CZ" sz="1400" b="1" dirty="0" err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hydroxysloučeniny</a:t>
          </a:r>
          <a:endParaRPr lang="cs-CZ" sz="1400" b="1" dirty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r>
            <a:rPr lang="cs-CZ" sz="1400" b="1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ethery</a:t>
          </a:r>
        </a:p>
      </dgm:t>
    </dgm:pt>
    <dgm:pt modelId="{75D1BE16-A209-445B-A14B-80909612B8EF}" type="sibTrans" cxnId="{3ED31401-E393-4593-B7E5-9822DC671815}">
      <dgm:prSet/>
      <dgm:spPr/>
      <dgm:t>
        <a:bodyPr/>
        <a:lstStyle/>
        <a:p>
          <a:endParaRPr lang="cs-CZ"/>
        </a:p>
      </dgm:t>
    </dgm:pt>
    <dgm:pt modelId="{A2D90D67-8B1E-4420-B5D3-BC9DFE1642CD}" type="parTrans" cxnId="{3ED31401-E393-4593-B7E5-9822DC671815}">
      <dgm:prSet/>
      <dgm:spPr>
        <a:xfrm>
          <a:off x="1165661" y="732558"/>
          <a:ext cx="1137712" cy="2434769"/>
        </a:xfrm>
        <a:custGeom>
          <a:avLst/>
          <a:gdLst/>
          <a:ahLst/>
          <a:cxnLst/>
          <a:rect l="0" t="0" r="0" b="0"/>
          <a:pathLst>
            <a:path>
              <a:moveTo>
                <a:pt x="0" y="2434769"/>
              </a:moveTo>
              <a:lnTo>
                <a:pt x="568856" y="2434769"/>
              </a:lnTo>
              <a:lnTo>
                <a:pt x="568856" y="0"/>
              </a:lnTo>
              <a:lnTo>
                <a:pt x="1137712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gm:t>
    </dgm:pt>
    <dgm:pt modelId="{B25FEE6D-522E-471C-BC3B-3DD4AB453165}" type="pres">
      <dgm:prSet presAssocID="{00992B30-96CC-4BBB-A274-285AC315C1A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B7B86F2-8348-4EF3-8E85-FAA433BBCB8D}" type="pres">
      <dgm:prSet presAssocID="{C92184E8-7239-44D9-B7E9-C56CB1E8B863}" presName="root1" presStyleCnt="0"/>
      <dgm:spPr/>
    </dgm:pt>
    <dgm:pt modelId="{CCC8AE6F-F112-4013-AA00-9ADE8FA59507}" type="pres">
      <dgm:prSet presAssocID="{C92184E8-7239-44D9-B7E9-C56CB1E8B863}" presName="LevelOneTextNode" presStyleLbl="node0" presStyleIdx="0" presStyleCnt="1" custScaleX="209784" custScaleY="160755" custLinFactX="-128943" custLinFactNeighborX="-200000" custLinFactNeighborY="27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94CDEC-4E03-4D75-9C87-15931951B085}" type="pres">
      <dgm:prSet presAssocID="{C92184E8-7239-44D9-B7E9-C56CB1E8B863}" presName="level2hierChild" presStyleCnt="0"/>
      <dgm:spPr/>
    </dgm:pt>
    <dgm:pt modelId="{E232F4B4-0345-4F99-94D0-A25012BDA3C5}" type="pres">
      <dgm:prSet presAssocID="{A2D90D67-8B1E-4420-B5D3-BC9DFE1642CD}" presName="conn2-1" presStyleLbl="parChTrans1D2" presStyleIdx="0" presStyleCnt="5"/>
      <dgm:spPr/>
      <dgm:t>
        <a:bodyPr/>
        <a:lstStyle/>
        <a:p>
          <a:endParaRPr lang="cs-CZ"/>
        </a:p>
      </dgm:t>
    </dgm:pt>
    <dgm:pt modelId="{8F563FDB-EA0D-450A-9004-C46F2A19629E}" type="pres">
      <dgm:prSet presAssocID="{A2D90D67-8B1E-4420-B5D3-BC9DFE1642CD}" presName="connTx" presStyleLbl="parChTrans1D2" presStyleIdx="0" presStyleCnt="5"/>
      <dgm:spPr/>
      <dgm:t>
        <a:bodyPr/>
        <a:lstStyle/>
        <a:p>
          <a:endParaRPr lang="cs-CZ"/>
        </a:p>
      </dgm:t>
    </dgm:pt>
    <dgm:pt modelId="{367D6B5A-03A6-42F0-B3A7-3DEBA2A5E3DC}" type="pres">
      <dgm:prSet presAssocID="{F926AFBC-0E7C-4579-9A86-23A7288CBA3A}" presName="root2" presStyleCnt="0"/>
      <dgm:spPr/>
    </dgm:pt>
    <dgm:pt modelId="{A3812D17-36A8-4D55-9B24-B639CD47D796}" type="pres">
      <dgm:prSet presAssocID="{F926AFBC-0E7C-4579-9A86-23A7288CBA3A}" presName="LevelTwoTextNode" presStyleLbl="asst1" presStyleIdx="0" presStyleCnt="1" custScaleX="130444" custScaleY="157828" custLinFactNeighborX="-27858" custLinFactNeighborY="1827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D94111-8D8F-43F0-838A-1E225C57BA53}" type="pres">
      <dgm:prSet presAssocID="{F926AFBC-0E7C-4579-9A86-23A7288CBA3A}" presName="level3hierChild" presStyleCnt="0"/>
      <dgm:spPr/>
    </dgm:pt>
    <dgm:pt modelId="{8A76602D-85A5-470D-8A8F-AB7161CD2568}" type="pres">
      <dgm:prSet presAssocID="{C7ADB876-5D90-4CAF-A686-D2A5AD7AFE75}" presName="conn2-1" presStyleLbl="parChTrans1D3" presStyleIdx="0" presStyleCnt="15"/>
      <dgm:spPr/>
      <dgm:t>
        <a:bodyPr/>
        <a:lstStyle/>
        <a:p>
          <a:endParaRPr lang="cs-CZ"/>
        </a:p>
      </dgm:t>
    </dgm:pt>
    <dgm:pt modelId="{7A692319-CDB0-47D1-97F6-FDBD142EA702}" type="pres">
      <dgm:prSet presAssocID="{C7ADB876-5D90-4CAF-A686-D2A5AD7AFE75}" presName="connTx" presStyleLbl="parChTrans1D3" presStyleIdx="0" presStyleCnt="15"/>
      <dgm:spPr/>
      <dgm:t>
        <a:bodyPr/>
        <a:lstStyle/>
        <a:p>
          <a:endParaRPr lang="cs-CZ"/>
        </a:p>
      </dgm:t>
    </dgm:pt>
    <dgm:pt modelId="{F4E56AB4-F7C0-4283-B754-F6DAF7CC3F92}" type="pres">
      <dgm:prSet presAssocID="{6AD4CC0C-46B2-4799-B71F-85B60D0E7659}" presName="root2" presStyleCnt="0"/>
      <dgm:spPr/>
    </dgm:pt>
    <dgm:pt modelId="{D3250165-CB87-4952-B336-6A4739B9D857}" type="pres">
      <dgm:prSet presAssocID="{6AD4CC0C-46B2-4799-B71F-85B60D0E7659}" presName="LevelTwoTextNode" presStyleLbl="node3" presStyleIdx="0" presStyleCnt="15" custScaleX="100353" custLinFactNeighborX="726" custLinFactNeighborY="5554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4DB6F9-52AA-4D05-A358-FA4B4E94E993}" type="pres">
      <dgm:prSet presAssocID="{6AD4CC0C-46B2-4799-B71F-85B60D0E7659}" presName="level3hierChild" presStyleCnt="0"/>
      <dgm:spPr/>
    </dgm:pt>
    <dgm:pt modelId="{D5D6A32A-B772-4438-B931-8E8A1E12EF9A}" type="pres">
      <dgm:prSet presAssocID="{3C2FF5B7-D394-4B51-8065-2882C6AF0D4C}" presName="conn2-1" presStyleLbl="parChTrans1D3" presStyleIdx="1" presStyleCnt="15"/>
      <dgm:spPr/>
      <dgm:t>
        <a:bodyPr/>
        <a:lstStyle/>
        <a:p>
          <a:endParaRPr lang="cs-CZ"/>
        </a:p>
      </dgm:t>
    </dgm:pt>
    <dgm:pt modelId="{5CA144B9-1FE9-4ADE-920E-C71997A983A6}" type="pres">
      <dgm:prSet presAssocID="{3C2FF5B7-D394-4B51-8065-2882C6AF0D4C}" presName="connTx" presStyleLbl="parChTrans1D3" presStyleIdx="1" presStyleCnt="15"/>
      <dgm:spPr/>
      <dgm:t>
        <a:bodyPr/>
        <a:lstStyle/>
        <a:p>
          <a:endParaRPr lang="cs-CZ"/>
        </a:p>
      </dgm:t>
    </dgm:pt>
    <dgm:pt modelId="{36BA6A9A-090B-44AD-BA55-5C80A36EB5EE}" type="pres">
      <dgm:prSet presAssocID="{77D3028A-16CB-42A0-B9AB-640725132DA8}" presName="root2" presStyleCnt="0"/>
      <dgm:spPr/>
    </dgm:pt>
    <dgm:pt modelId="{4AE57308-264E-43CD-AC0A-AB77C543272A}" type="pres">
      <dgm:prSet presAssocID="{77D3028A-16CB-42A0-B9AB-640725132DA8}" presName="LevelTwoTextNode" presStyleLbl="node3" presStyleIdx="1" presStyleCnt="15" custScaleX="101397" custScaleY="99341" custLinFactNeighborX="726" custLinFactNeighborY="264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F92B748-DBF6-46B8-B7B7-0BD700E884D4}" type="pres">
      <dgm:prSet presAssocID="{77D3028A-16CB-42A0-B9AB-640725132DA8}" presName="level3hierChild" presStyleCnt="0"/>
      <dgm:spPr/>
    </dgm:pt>
    <dgm:pt modelId="{DE852064-15DC-4E20-A0E4-C0EFBAB9218A}" type="pres">
      <dgm:prSet presAssocID="{7CCBD567-E4C9-45B8-8C60-74533C85E47F}" presName="conn2-1" presStyleLbl="parChTrans1D3" presStyleIdx="2" presStyleCnt="15"/>
      <dgm:spPr/>
      <dgm:t>
        <a:bodyPr/>
        <a:lstStyle/>
        <a:p>
          <a:endParaRPr lang="cs-CZ"/>
        </a:p>
      </dgm:t>
    </dgm:pt>
    <dgm:pt modelId="{1C9301AB-CD3D-4B61-A5DE-0FE4DE85186B}" type="pres">
      <dgm:prSet presAssocID="{7CCBD567-E4C9-45B8-8C60-74533C85E47F}" presName="connTx" presStyleLbl="parChTrans1D3" presStyleIdx="2" presStyleCnt="15"/>
      <dgm:spPr/>
      <dgm:t>
        <a:bodyPr/>
        <a:lstStyle/>
        <a:p>
          <a:endParaRPr lang="cs-CZ"/>
        </a:p>
      </dgm:t>
    </dgm:pt>
    <dgm:pt modelId="{4C0186FC-7876-4F9C-95C9-149ACDCB99EC}" type="pres">
      <dgm:prSet presAssocID="{4C78130D-3DCD-4D19-A0BD-AD5873F9F7FD}" presName="root2" presStyleCnt="0"/>
      <dgm:spPr/>
    </dgm:pt>
    <dgm:pt modelId="{A3AA01DE-22B6-4531-910D-12983364B454}" type="pres">
      <dgm:prSet presAssocID="{4C78130D-3DCD-4D19-A0BD-AD5873F9F7FD}" presName="LevelTwoTextNode" presStyleLbl="node3" presStyleIdx="2" presStyleCnt="15" custLinFactNeighborX="726" custLinFactNeighborY="-257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D9D2E0-0E40-4FCB-8A09-9FCCD13CE7A2}" type="pres">
      <dgm:prSet presAssocID="{4C78130D-3DCD-4D19-A0BD-AD5873F9F7FD}" presName="level3hierChild" presStyleCnt="0"/>
      <dgm:spPr/>
    </dgm:pt>
    <dgm:pt modelId="{BD9BA672-29D7-4F30-8DB5-F84C744B15F6}" type="pres">
      <dgm:prSet presAssocID="{8730CB76-E1EC-4A10-8217-442083D687D6}" presName="conn2-1" presStyleLbl="parChTrans1D2" presStyleIdx="1" presStyleCnt="5"/>
      <dgm:spPr/>
      <dgm:t>
        <a:bodyPr/>
        <a:lstStyle/>
        <a:p>
          <a:endParaRPr lang="cs-CZ"/>
        </a:p>
      </dgm:t>
    </dgm:pt>
    <dgm:pt modelId="{4D48F298-898B-4CA2-BB3B-3C54AF254D18}" type="pres">
      <dgm:prSet presAssocID="{8730CB76-E1EC-4A10-8217-442083D687D6}" presName="connTx" presStyleLbl="parChTrans1D2" presStyleIdx="1" presStyleCnt="5"/>
      <dgm:spPr/>
      <dgm:t>
        <a:bodyPr/>
        <a:lstStyle/>
        <a:p>
          <a:endParaRPr lang="cs-CZ"/>
        </a:p>
      </dgm:t>
    </dgm:pt>
    <dgm:pt modelId="{C22FF50C-8F37-439E-8179-CE79F7D1BFE1}" type="pres">
      <dgm:prSet presAssocID="{BDC0A4BA-74D5-44C8-BEA2-3DFF40A4F1D0}" presName="root2" presStyleCnt="0"/>
      <dgm:spPr/>
    </dgm:pt>
    <dgm:pt modelId="{1A4A88B6-0B3C-45DC-AF59-91DAA685DF6D}" type="pres">
      <dgm:prSet presAssocID="{BDC0A4BA-74D5-44C8-BEA2-3DFF40A4F1D0}" presName="LevelTwoTextNode" presStyleLbl="node2" presStyleIdx="0" presStyleCnt="4" custScaleX="131995" custScaleY="163182" custLinFactNeighborX="-22905" custLinFactNeighborY="-3045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1AA99B-ADAE-44E3-86D1-01ECFFE5FF57}" type="pres">
      <dgm:prSet presAssocID="{BDC0A4BA-74D5-44C8-BEA2-3DFF40A4F1D0}" presName="level3hierChild" presStyleCnt="0"/>
      <dgm:spPr/>
    </dgm:pt>
    <dgm:pt modelId="{E5E35868-AF4D-4C06-ABA8-148C49EA07BE}" type="pres">
      <dgm:prSet presAssocID="{83D3ABEF-5085-41A1-91FE-65088E552B84}" presName="conn2-1" presStyleLbl="parChTrans1D3" presStyleIdx="3" presStyleCnt="15"/>
      <dgm:spPr/>
      <dgm:t>
        <a:bodyPr/>
        <a:lstStyle/>
        <a:p>
          <a:endParaRPr lang="cs-CZ"/>
        </a:p>
      </dgm:t>
    </dgm:pt>
    <dgm:pt modelId="{B5A5645F-C51C-4B97-8E30-B770DC6B6F48}" type="pres">
      <dgm:prSet presAssocID="{83D3ABEF-5085-41A1-91FE-65088E552B84}" presName="connTx" presStyleLbl="parChTrans1D3" presStyleIdx="3" presStyleCnt="15"/>
      <dgm:spPr/>
      <dgm:t>
        <a:bodyPr/>
        <a:lstStyle/>
        <a:p>
          <a:endParaRPr lang="cs-CZ"/>
        </a:p>
      </dgm:t>
    </dgm:pt>
    <dgm:pt modelId="{B51017B1-F7FF-4700-AF5F-D3B09B655FF8}" type="pres">
      <dgm:prSet presAssocID="{BAE57521-016B-44FF-81B1-3C269122E00A}" presName="root2" presStyleCnt="0"/>
      <dgm:spPr/>
    </dgm:pt>
    <dgm:pt modelId="{7DC85588-8871-498C-9F2C-3796593A0ABD}" type="pres">
      <dgm:prSet presAssocID="{BAE57521-016B-44FF-81B1-3C269122E00A}" presName="LevelTwoTextNode" presStyleLbl="node3" presStyleIdx="3" presStyleCnt="15" custLinFactNeighborX="-825" custLinFactNeighborY="707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BAB28A3-8D10-4EF9-B3D7-CE5B6648BB6D}" type="pres">
      <dgm:prSet presAssocID="{BAE57521-016B-44FF-81B1-3C269122E00A}" presName="level3hierChild" presStyleCnt="0"/>
      <dgm:spPr/>
    </dgm:pt>
    <dgm:pt modelId="{E2BDBA27-3AE5-4BE5-B131-FDBF6023C020}" type="pres">
      <dgm:prSet presAssocID="{379FA890-B8F7-44EA-B542-CE13529A6F63}" presName="conn2-1" presStyleLbl="parChTrans1D3" presStyleIdx="4" presStyleCnt="15"/>
      <dgm:spPr/>
      <dgm:t>
        <a:bodyPr/>
        <a:lstStyle/>
        <a:p>
          <a:endParaRPr lang="cs-CZ"/>
        </a:p>
      </dgm:t>
    </dgm:pt>
    <dgm:pt modelId="{FD9ED1DF-0C4D-43BA-95BC-758FD2A7A814}" type="pres">
      <dgm:prSet presAssocID="{379FA890-B8F7-44EA-B542-CE13529A6F63}" presName="connTx" presStyleLbl="parChTrans1D3" presStyleIdx="4" presStyleCnt="15"/>
      <dgm:spPr/>
      <dgm:t>
        <a:bodyPr/>
        <a:lstStyle/>
        <a:p>
          <a:endParaRPr lang="cs-CZ"/>
        </a:p>
      </dgm:t>
    </dgm:pt>
    <dgm:pt modelId="{BCD3FD6E-740F-45D9-85B6-FDD62E9C0C91}" type="pres">
      <dgm:prSet presAssocID="{C7FE0A32-B875-4862-B2A1-57FC4AB28C50}" presName="root2" presStyleCnt="0"/>
      <dgm:spPr/>
    </dgm:pt>
    <dgm:pt modelId="{DF8FE11E-BF5E-4C05-8D55-6C36B3955E97}" type="pres">
      <dgm:prSet presAssocID="{C7FE0A32-B875-4862-B2A1-57FC4AB28C50}" presName="LevelTwoTextNode" presStyleLbl="node3" presStyleIdx="4" presStyleCnt="15" custLinFactNeighborX="1857" custLinFactNeighborY="406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E24E8-0054-4DF9-A730-43D96DA43825}" type="pres">
      <dgm:prSet presAssocID="{C7FE0A32-B875-4862-B2A1-57FC4AB28C50}" presName="level3hierChild" presStyleCnt="0"/>
      <dgm:spPr/>
    </dgm:pt>
    <dgm:pt modelId="{38B38779-52D3-4C07-AA25-4F41A87D51A0}" type="pres">
      <dgm:prSet presAssocID="{A2584073-9021-4473-9F6E-AEF4180F29C9}" presName="conn2-1" presStyleLbl="parChTrans1D3" presStyleIdx="5" presStyleCnt="15"/>
      <dgm:spPr/>
      <dgm:t>
        <a:bodyPr/>
        <a:lstStyle/>
        <a:p>
          <a:endParaRPr lang="cs-CZ"/>
        </a:p>
      </dgm:t>
    </dgm:pt>
    <dgm:pt modelId="{13D43472-54A9-42E0-8326-688185265EA9}" type="pres">
      <dgm:prSet presAssocID="{A2584073-9021-4473-9F6E-AEF4180F29C9}" presName="connTx" presStyleLbl="parChTrans1D3" presStyleIdx="5" presStyleCnt="15"/>
      <dgm:spPr/>
      <dgm:t>
        <a:bodyPr/>
        <a:lstStyle/>
        <a:p>
          <a:endParaRPr lang="cs-CZ"/>
        </a:p>
      </dgm:t>
    </dgm:pt>
    <dgm:pt modelId="{62D1D63E-0B82-4CBE-AF15-BF12C2A5B11E}" type="pres">
      <dgm:prSet presAssocID="{FFE1AA64-4408-4FC0-87F7-E245558294A3}" presName="root2" presStyleCnt="0"/>
      <dgm:spPr/>
    </dgm:pt>
    <dgm:pt modelId="{B376076C-8029-44E3-B417-8A2E32C7F7BD}" type="pres">
      <dgm:prSet presAssocID="{FFE1AA64-4408-4FC0-87F7-E245558294A3}" presName="LevelTwoTextNode" presStyleLbl="node3" presStyleIdx="5" presStyleCnt="15" custLinFactNeighborX="619" custLinFactNeighborY="-203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F4A357-4D23-4155-B423-5BB7096809F1}" type="pres">
      <dgm:prSet presAssocID="{FFE1AA64-4408-4FC0-87F7-E245558294A3}" presName="level3hierChild" presStyleCnt="0"/>
      <dgm:spPr/>
    </dgm:pt>
    <dgm:pt modelId="{5725B496-18D0-4FA9-9BB3-5F509876DCE6}" type="pres">
      <dgm:prSet presAssocID="{79D6FA66-6BCF-47E4-9A8F-806DD53544D4}" presName="conn2-1" presStyleLbl="parChTrans1D2" presStyleIdx="2" presStyleCnt="5"/>
      <dgm:spPr/>
      <dgm:t>
        <a:bodyPr/>
        <a:lstStyle/>
        <a:p>
          <a:endParaRPr lang="cs-CZ"/>
        </a:p>
      </dgm:t>
    </dgm:pt>
    <dgm:pt modelId="{A070A76F-A290-4C17-AB51-66677F343528}" type="pres">
      <dgm:prSet presAssocID="{79D6FA66-6BCF-47E4-9A8F-806DD53544D4}" presName="connTx" presStyleLbl="parChTrans1D2" presStyleIdx="2" presStyleCnt="5"/>
      <dgm:spPr/>
      <dgm:t>
        <a:bodyPr/>
        <a:lstStyle/>
        <a:p>
          <a:endParaRPr lang="cs-CZ"/>
        </a:p>
      </dgm:t>
    </dgm:pt>
    <dgm:pt modelId="{2B824029-ECD7-4E64-B371-CD94D4C3FCC7}" type="pres">
      <dgm:prSet presAssocID="{28C228EB-4DC7-4D3A-8A08-6D3B25E90849}" presName="root2" presStyleCnt="0"/>
      <dgm:spPr/>
    </dgm:pt>
    <dgm:pt modelId="{932231F6-2467-4016-B7A9-90DBF9761CEA}" type="pres">
      <dgm:prSet presAssocID="{28C228EB-4DC7-4D3A-8A08-6D3B25E90849}" presName="LevelTwoTextNode" presStyleLbl="node2" presStyleIdx="1" presStyleCnt="4" custScaleX="143305" custScaleY="131490" custLinFactNeighborX="-21048" custLinFactNeighborY="121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C8EC55-D8D0-497E-A332-EB2BD5C5EF94}" type="pres">
      <dgm:prSet presAssocID="{28C228EB-4DC7-4D3A-8A08-6D3B25E90849}" presName="level3hierChild" presStyleCnt="0"/>
      <dgm:spPr/>
    </dgm:pt>
    <dgm:pt modelId="{998EFC3B-68D4-4CE2-8AAF-69460E1AAC10}" type="pres">
      <dgm:prSet presAssocID="{2C1FC776-7A2F-4B81-A44C-6417339A8354}" presName="conn2-1" presStyleLbl="parChTrans1D2" presStyleIdx="3" presStyleCnt="5"/>
      <dgm:spPr/>
      <dgm:t>
        <a:bodyPr/>
        <a:lstStyle/>
        <a:p>
          <a:endParaRPr lang="cs-CZ"/>
        </a:p>
      </dgm:t>
    </dgm:pt>
    <dgm:pt modelId="{CAF38499-980F-421C-A54F-F6D5EAFAF58D}" type="pres">
      <dgm:prSet presAssocID="{2C1FC776-7A2F-4B81-A44C-6417339A8354}" presName="connTx" presStyleLbl="parChTrans1D2" presStyleIdx="3" presStyleCnt="5"/>
      <dgm:spPr/>
      <dgm:t>
        <a:bodyPr/>
        <a:lstStyle/>
        <a:p>
          <a:endParaRPr lang="cs-CZ"/>
        </a:p>
      </dgm:t>
    </dgm:pt>
    <dgm:pt modelId="{93E240BB-0C0E-4C02-B99D-CB03EFBECB6F}" type="pres">
      <dgm:prSet presAssocID="{AA453604-745A-466B-BB63-F83172A34ABD}" presName="root2" presStyleCnt="0"/>
      <dgm:spPr/>
    </dgm:pt>
    <dgm:pt modelId="{C2B16E1C-92D8-485B-B09C-A7AE8609E351}" type="pres">
      <dgm:prSet presAssocID="{AA453604-745A-466B-BB63-F83172A34ABD}" presName="LevelTwoTextNode" presStyleLbl="node2" presStyleIdx="2" presStyleCnt="4" custScaleX="140704" custScaleY="140106" custLinFactNeighborX="-19191" custLinFactNeighborY="-60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086173-228F-4F7C-8FF7-8868162576EE}" type="pres">
      <dgm:prSet presAssocID="{AA453604-745A-466B-BB63-F83172A34ABD}" presName="level3hierChild" presStyleCnt="0"/>
      <dgm:spPr/>
    </dgm:pt>
    <dgm:pt modelId="{813B3D70-C2D7-4103-AF9D-DE81ACDC603C}" type="pres">
      <dgm:prSet presAssocID="{A5FE6B08-4E75-4436-A7DB-FB4B77CAE676}" presName="conn2-1" presStyleLbl="parChTrans1D3" presStyleIdx="6" presStyleCnt="15"/>
      <dgm:spPr/>
      <dgm:t>
        <a:bodyPr/>
        <a:lstStyle/>
        <a:p>
          <a:endParaRPr lang="cs-CZ"/>
        </a:p>
      </dgm:t>
    </dgm:pt>
    <dgm:pt modelId="{BA5EE2EE-FD0A-4200-818C-76DDCDFADAA0}" type="pres">
      <dgm:prSet presAssocID="{A5FE6B08-4E75-4436-A7DB-FB4B77CAE676}" presName="connTx" presStyleLbl="parChTrans1D3" presStyleIdx="6" presStyleCnt="15"/>
      <dgm:spPr/>
      <dgm:t>
        <a:bodyPr/>
        <a:lstStyle/>
        <a:p>
          <a:endParaRPr lang="cs-CZ"/>
        </a:p>
      </dgm:t>
    </dgm:pt>
    <dgm:pt modelId="{601E7933-6E6B-4ECB-9379-48B45431CD8D}" type="pres">
      <dgm:prSet presAssocID="{454BF887-1466-45C6-B3C6-81B25A699440}" presName="root2" presStyleCnt="0"/>
      <dgm:spPr/>
    </dgm:pt>
    <dgm:pt modelId="{5A49C74B-3285-47D9-ABD3-A0D5F8E36DD3}" type="pres">
      <dgm:prSet presAssocID="{454BF887-1466-45C6-B3C6-81B25A699440}" presName="LevelTwoTextNode" presStyleLbl="node3" presStyleIdx="6" presStyleCnt="15" custLinFactNeighborX="-3684" custLinFactNeighborY="-36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E26482-5E14-4035-8396-3F0B605A284E}" type="pres">
      <dgm:prSet presAssocID="{454BF887-1466-45C6-B3C6-81B25A699440}" presName="level3hierChild" presStyleCnt="0"/>
      <dgm:spPr/>
    </dgm:pt>
    <dgm:pt modelId="{1D785B79-3F9C-4C6F-A460-F96A6F96504E}" type="pres">
      <dgm:prSet presAssocID="{6104BAAE-168E-49EA-B65D-3831B535D4B8}" presName="conn2-1" presStyleLbl="parChTrans1D3" presStyleIdx="7" presStyleCnt="15"/>
      <dgm:spPr/>
      <dgm:t>
        <a:bodyPr/>
        <a:lstStyle/>
        <a:p>
          <a:endParaRPr lang="cs-CZ"/>
        </a:p>
      </dgm:t>
    </dgm:pt>
    <dgm:pt modelId="{53BD9A23-D865-4C6A-9626-149CFBBFB238}" type="pres">
      <dgm:prSet presAssocID="{6104BAAE-168E-49EA-B65D-3831B535D4B8}" presName="connTx" presStyleLbl="parChTrans1D3" presStyleIdx="7" presStyleCnt="15"/>
      <dgm:spPr/>
      <dgm:t>
        <a:bodyPr/>
        <a:lstStyle/>
        <a:p>
          <a:endParaRPr lang="cs-CZ"/>
        </a:p>
      </dgm:t>
    </dgm:pt>
    <dgm:pt modelId="{7EE94F27-652D-44C4-ABAF-8BEE4E39FB82}" type="pres">
      <dgm:prSet presAssocID="{5C8A166E-DC13-4C69-9763-6B44DE39E0E5}" presName="root2" presStyleCnt="0"/>
      <dgm:spPr/>
    </dgm:pt>
    <dgm:pt modelId="{B19D6747-E453-4E0B-8174-8DA35B667C7E}" type="pres">
      <dgm:prSet presAssocID="{5C8A166E-DC13-4C69-9763-6B44DE39E0E5}" presName="LevelTwoTextNode" presStyleLbl="node3" presStyleIdx="7" presStyleCnt="15" custScaleX="100001" custLinFactNeighborX="-3684" custLinFactNeighborY="-1355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6EF511-53B0-4017-BCEB-F44C8772783C}" type="pres">
      <dgm:prSet presAssocID="{5C8A166E-DC13-4C69-9763-6B44DE39E0E5}" presName="level3hierChild" presStyleCnt="0"/>
      <dgm:spPr/>
    </dgm:pt>
    <dgm:pt modelId="{81471C63-8FAB-4EB7-8961-04791C3E80BA}" type="pres">
      <dgm:prSet presAssocID="{D8043D5C-09D6-4B8A-B231-016540289DB7}" presName="conn2-1" presStyleLbl="parChTrans1D3" presStyleIdx="8" presStyleCnt="15"/>
      <dgm:spPr/>
      <dgm:t>
        <a:bodyPr/>
        <a:lstStyle/>
        <a:p>
          <a:endParaRPr lang="cs-CZ"/>
        </a:p>
      </dgm:t>
    </dgm:pt>
    <dgm:pt modelId="{34F2A787-99D5-4934-B6CD-0CDCC2797247}" type="pres">
      <dgm:prSet presAssocID="{D8043D5C-09D6-4B8A-B231-016540289DB7}" presName="connTx" presStyleLbl="parChTrans1D3" presStyleIdx="8" presStyleCnt="15"/>
      <dgm:spPr/>
      <dgm:t>
        <a:bodyPr/>
        <a:lstStyle/>
        <a:p>
          <a:endParaRPr lang="cs-CZ"/>
        </a:p>
      </dgm:t>
    </dgm:pt>
    <dgm:pt modelId="{64F0EAFB-C35B-47C9-9969-79645A663DB7}" type="pres">
      <dgm:prSet presAssocID="{1481EEB5-21BD-418C-9DFF-E159324A7700}" presName="root2" presStyleCnt="0"/>
      <dgm:spPr/>
    </dgm:pt>
    <dgm:pt modelId="{5E0DE0D7-8DC0-445D-A2FD-CCAA208BDA80}" type="pres">
      <dgm:prSet presAssocID="{1481EEB5-21BD-418C-9DFF-E159324A7700}" presName="LevelTwoTextNode" presStyleLbl="node3" presStyleIdx="8" presStyleCnt="15" custScaleX="98901" custLinFactNeighborX="-3684" custLinFactNeighborY="-234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C5D9D7-B3DB-4354-A2E1-BD16942B71C5}" type="pres">
      <dgm:prSet presAssocID="{1481EEB5-21BD-418C-9DFF-E159324A7700}" presName="level3hierChild" presStyleCnt="0"/>
      <dgm:spPr/>
    </dgm:pt>
    <dgm:pt modelId="{D30EDC90-EF1B-4F30-9230-B490FE47BD05}" type="pres">
      <dgm:prSet presAssocID="{D4AFCB7C-6C42-40AF-ABAA-38B49B9C1B1F}" presName="conn2-1" presStyleLbl="parChTrans1D2" presStyleIdx="4" presStyleCnt="5"/>
      <dgm:spPr/>
      <dgm:t>
        <a:bodyPr/>
        <a:lstStyle/>
        <a:p>
          <a:endParaRPr lang="cs-CZ"/>
        </a:p>
      </dgm:t>
    </dgm:pt>
    <dgm:pt modelId="{7F12B1AD-63AE-40BC-8C5E-DE33E24EFE66}" type="pres">
      <dgm:prSet presAssocID="{D4AFCB7C-6C42-40AF-ABAA-38B49B9C1B1F}" presName="connTx" presStyleLbl="parChTrans1D2" presStyleIdx="4" presStyleCnt="5"/>
      <dgm:spPr/>
      <dgm:t>
        <a:bodyPr/>
        <a:lstStyle/>
        <a:p>
          <a:endParaRPr lang="cs-CZ"/>
        </a:p>
      </dgm:t>
    </dgm:pt>
    <dgm:pt modelId="{5454CDC7-3120-47BD-8D04-3E941FD10920}" type="pres">
      <dgm:prSet presAssocID="{1FA71FD3-016B-477E-9B2C-04C410D94430}" presName="root2" presStyleCnt="0"/>
      <dgm:spPr/>
    </dgm:pt>
    <dgm:pt modelId="{62E3A0FB-8570-4143-91B4-924E613E07BB}" type="pres">
      <dgm:prSet presAssocID="{1FA71FD3-016B-477E-9B2C-04C410D94430}" presName="LevelTwoTextNode" presStyleLbl="node2" presStyleIdx="3" presStyleCnt="4" custScaleX="145615" custScaleY="144259" custLinFactNeighborX="-11762" custLinFactNeighborY="-60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0FB2E1-A354-4529-B0D1-25A9FAA702CB}" type="pres">
      <dgm:prSet presAssocID="{1FA71FD3-016B-477E-9B2C-04C410D94430}" presName="level3hierChild" presStyleCnt="0"/>
      <dgm:spPr/>
    </dgm:pt>
    <dgm:pt modelId="{E6441E45-D9C0-4D48-A515-583ED8E3D685}" type="pres">
      <dgm:prSet presAssocID="{11474891-A5FE-4F7B-8C52-778ED73F59FB}" presName="conn2-1" presStyleLbl="parChTrans1D3" presStyleIdx="9" presStyleCnt="15"/>
      <dgm:spPr/>
      <dgm:t>
        <a:bodyPr/>
        <a:lstStyle/>
        <a:p>
          <a:endParaRPr lang="cs-CZ"/>
        </a:p>
      </dgm:t>
    </dgm:pt>
    <dgm:pt modelId="{EBADE99D-88BC-449E-B3AA-7F03F2ABA223}" type="pres">
      <dgm:prSet presAssocID="{11474891-A5FE-4F7B-8C52-778ED73F59FB}" presName="connTx" presStyleLbl="parChTrans1D3" presStyleIdx="9" presStyleCnt="15"/>
      <dgm:spPr/>
      <dgm:t>
        <a:bodyPr/>
        <a:lstStyle/>
        <a:p>
          <a:endParaRPr lang="cs-CZ"/>
        </a:p>
      </dgm:t>
    </dgm:pt>
    <dgm:pt modelId="{2CCE8181-4CBF-4385-9B43-51E0530E60A5}" type="pres">
      <dgm:prSet presAssocID="{501A88A8-4A49-40FA-B4EF-1E5268672856}" presName="root2" presStyleCnt="0"/>
      <dgm:spPr/>
    </dgm:pt>
    <dgm:pt modelId="{647E45FD-F959-4C03-9843-B2A9F9E0AF68}" type="pres">
      <dgm:prSet presAssocID="{501A88A8-4A49-40FA-B4EF-1E5268672856}" presName="LevelTwoTextNode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C1B952-80D6-4D37-9EFF-00BA7C3AB449}" type="pres">
      <dgm:prSet presAssocID="{501A88A8-4A49-40FA-B4EF-1E5268672856}" presName="level3hierChild" presStyleCnt="0"/>
      <dgm:spPr/>
    </dgm:pt>
    <dgm:pt modelId="{9AD39D12-8DCB-44F6-A419-16462CC257B6}" type="pres">
      <dgm:prSet presAssocID="{E69C610F-A7DE-473F-8E22-A2DCF84E2C54}" presName="conn2-1" presStyleLbl="parChTrans1D3" presStyleIdx="10" presStyleCnt="15"/>
      <dgm:spPr/>
      <dgm:t>
        <a:bodyPr/>
        <a:lstStyle/>
        <a:p>
          <a:endParaRPr lang="cs-CZ"/>
        </a:p>
      </dgm:t>
    </dgm:pt>
    <dgm:pt modelId="{21EF647E-87E4-4986-9B51-E41778531130}" type="pres">
      <dgm:prSet presAssocID="{E69C610F-A7DE-473F-8E22-A2DCF84E2C54}" presName="connTx" presStyleLbl="parChTrans1D3" presStyleIdx="10" presStyleCnt="15"/>
      <dgm:spPr/>
      <dgm:t>
        <a:bodyPr/>
        <a:lstStyle/>
        <a:p>
          <a:endParaRPr lang="cs-CZ"/>
        </a:p>
      </dgm:t>
    </dgm:pt>
    <dgm:pt modelId="{26952878-4CC8-4383-AA62-3F8B98C7D410}" type="pres">
      <dgm:prSet presAssocID="{A72CE2E1-7B70-48FC-93B1-6DCAC1A37EAD}" presName="root2" presStyleCnt="0"/>
      <dgm:spPr/>
    </dgm:pt>
    <dgm:pt modelId="{DD051DD0-96AE-4B75-801D-A3E8E8416F87}" type="pres">
      <dgm:prSet presAssocID="{A72CE2E1-7B70-48FC-93B1-6DCAC1A37EAD}" presName="LevelTwoTextNode" presStyleLbl="node3" presStyleIdx="10" presStyleCnt="15" custLinFactNeighborX="-619" custLinFactNeighborY="-121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973488-F2D6-49B2-BBEF-93A029EB881D}" type="pres">
      <dgm:prSet presAssocID="{A72CE2E1-7B70-48FC-93B1-6DCAC1A37EAD}" presName="level3hierChild" presStyleCnt="0"/>
      <dgm:spPr/>
    </dgm:pt>
    <dgm:pt modelId="{D093D0E9-D99D-4D4D-8B15-0680A40FD196}" type="pres">
      <dgm:prSet presAssocID="{B72B5A59-0E68-4541-AF1A-216A5E496492}" presName="conn2-1" presStyleLbl="parChTrans1D3" presStyleIdx="11" presStyleCnt="15"/>
      <dgm:spPr/>
      <dgm:t>
        <a:bodyPr/>
        <a:lstStyle/>
        <a:p>
          <a:endParaRPr lang="cs-CZ"/>
        </a:p>
      </dgm:t>
    </dgm:pt>
    <dgm:pt modelId="{4FE1714F-9CAB-4C71-A9A7-7C5BF30A2252}" type="pres">
      <dgm:prSet presAssocID="{B72B5A59-0E68-4541-AF1A-216A5E496492}" presName="connTx" presStyleLbl="parChTrans1D3" presStyleIdx="11" presStyleCnt="15"/>
      <dgm:spPr/>
      <dgm:t>
        <a:bodyPr/>
        <a:lstStyle/>
        <a:p>
          <a:endParaRPr lang="cs-CZ"/>
        </a:p>
      </dgm:t>
    </dgm:pt>
    <dgm:pt modelId="{4E9A66B1-8E2B-4E0A-853E-F00CF739E48A}" type="pres">
      <dgm:prSet presAssocID="{1756D61E-B385-4734-8123-729DE861E92D}" presName="root2" presStyleCnt="0"/>
      <dgm:spPr/>
    </dgm:pt>
    <dgm:pt modelId="{AA7B2CC6-3177-4D31-84BB-C088B77C740D}" type="pres">
      <dgm:prSet presAssocID="{1756D61E-B385-4734-8123-729DE861E92D}" presName="LevelTwoTextNode" presStyleLbl="node3" presStyleIdx="11" presStyleCnt="15" custLinFactNeighborX="-619" custLinFactNeighborY="-243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988E4E-054D-4411-9855-BDE28AEC4DFE}" type="pres">
      <dgm:prSet presAssocID="{1756D61E-B385-4734-8123-729DE861E92D}" presName="level3hierChild" presStyleCnt="0"/>
      <dgm:spPr/>
    </dgm:pt>
    <dgm:pt modelId="{B9DE6EBB-B3CC-4952-A23B-DE0B35693AC7}" type="pres">
      <dgm:prSet presAssocID="{2D6058D2-DF31-45D8-9BF5-AA44F63C9B63}" presName="conn2-1" presStyleLbl="parChTrans1D3" presStyleIdx="12" presStyleCnt="15"/>
      <dgm:spPr/>
      <dgm:t>
        <a:bodyPr/>
        <a:lstStyle/>
        <a:p>
          <a:endParaRPr lang="cs-CZ"/>
        </a:p>
      </dgm:t>
    </dgm:pt>
    <dgm:pt modelId="{51E30D95-4E0A-42F6-A7CF-E91C768C24C8}" type="pres">
      <dgm:prSet presAssocID="{2D6058D2-DF31-45D8-9BF5-AA44F63C9B63}" presName="connTx" presStyleLbl="parChTrans1D3" presStyleIdx="12" presStyleCnt="15"/>
      <dgm:spPr/>
      <dgm:t>
        <a:bodyPr/>
        <a:lstStyle/>
        <a:p>
          <a:endParaRPr lang="cs-CZ"/>
        </a:p>
      </dgm:t>
    </dgm:pt>
    <dgm:pt modelId="{9EA38DF3-2FD8-496F-BAC9-169B202B4C80}" type="pres">
      <dgm:prSet presAssocID="{301C9E36-334E-4303-AA50-A785100B7D97}" presName="root2" presStyleCnt="0"/>
      <dgm:spPr/>
    </dgm:pt>
    <dgm:pt modelId="{C93D0302-9F1D-4CA9-A719-B584F5D7D51C}" type="pres">
      <dgm:prSet presAssocID="{301C9E36-334E-4303-AA50-A785100B7D97}" presName="LevelTwoTextNode" presStyleLbl="node3" presStyleIdx="12" presStyleCnt="15" custLinFactNeighborX="619" custLinFactNeighborY="-32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9E3F2A-315D-48FB-AE2A-4672AF10C3B5}" type="pres">
      <dgm:prSet presAssocID="{301C9E36-334E-4303-AA50-A785100B7D97}" presName="level3hierChild" presStyleCnt="0"/>
      <dgm:spPr/>
    </dgm:pt>
    <dgm:pt modelId="{1F6827CD-5D65-4F10-9B76-23A9FA97320E}" type="pres">
      <dgm:prSet presAssocID="{65BE553E-27AC-4084-88AA-F471B427DF3C}" presName="conn2-1" presStyleLbl="parChTrans1D3" presStyleIdx="13" presStyleCnt="15"/>
      <dgm:spPr/>
      <dgm:t>
        <a:bodyPr/>
        <a:lstStyle/>
        <a:p>
          <a:endParaRPr lang="cs-CZ"/>
        </a:p>
      </dgm:t>
    </dgm:pt>
    <dgm:pt modelId="{6562DFCC-0C84-4F7D-A307-518FA600409D}" type="pres">
      <dgm:prSet presAssocID="{65BE553E-27AC-4084-88AA-F471B427DF3C}" presName="connTx" presStyleLbl="parChTrans1D3" presStyleIdx="13" presStyleCnt="15"/>
      <dgm:spPr/>
      <dgm:t>
        <a:bodyPr/>
        <a:lstStyle/>
        <a:p>
          <a:endParaRPr lang="cs-CZ"/>
        </a:p>
      </dgm:t>
    </dgm:pt>
    <dgm:pt modelId="{28C69087-5BD8-4D67-A2FA-2B2E60A97AA9}" type="pres">
      <dgm:prSet presAssocID="{67C9016E-3A44-47EF-B10B-DA16803DAE06}" presName="root2" presStyleCnt="0"/>
      <dgm:spPr/>
    </dgm:pt>
    <dgm:pt modelId="{2B1A99D2-BEAD-453C-AF03-3EB9868D42E2}" type="pres">
      <dgm:prSet presAssocID="{67C9016E-3A44-47EF-B10B-DA16803DAE06}" presName="LevelTwoTextNode" presStyleLbl="node3" presStyleIdx="13" presStyleCnt="15" custLinFactNeighborY="-406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AC3539-4747-4BFA-8354-B27B1942221C}" type="pres">
      <dgm:prSet presAssocID="{67C9016E-3A44-47EF-B10B-DA16803DAE06}" presName="level3hierChild" presStyleCnt="0"/>
      <dgm:spPr/>
    </dgm:pt>
    <dgm:pt modelId="{01C79350-6FEB-4F4E-9B82-CAD37B7841FA}" type="pres">
      <dgm:prSet presAssocID="{DDA3FC23-EE14-4090-93AE-B687D1579D2F}" presName="conn2-1" presStyleLbl="parChTrans1D3" presStyleIdx="14" presStyleCnt="15"/>
      <dgm:spPr/>
      <dgm:t>
        <a:bodyPr/>
        <a:lstStyle/>
        <a:p>
          <a:endParaRPr lang="cs-CZ"/>
        </a:p>
      </dgm:t>
    </dgm:pt>
    <dgm:pt modelId="{5881A516-A8D1-4A17-B8DE-574B2E85A14B}" type="pres">
      <dgm:prSet presAssocID="{DDA3FC23-EE14-4090-93AE-B687D1579D2F}" presName="connTx" presStyleLbl="parChTrans1D3" presStyleIdx="14" presStyleCnt="15"/>
      <dgm:spPr/>
      <dgm:t>
        <a:bodyPr/>
        <a:lstStyle/>
        <a:p>
          <a:endParaRPr lang="cs-CZ"/>
        </a:p>
      </dgm:t>
    </dgm:pt>
    <dgm:pt modelId="{9E916FB1-AFC7-4BC2-852D-DBF3C393C271}" type="pres">
      <dgm:prSet presAssocID="{5E3644C0-8392-45C8-B955-B12FE66A21F6}" presName="root2" presStyleCnt="0"/>
      <dgm:spPr/>
    </dgm:pt>
    <dgm:pt modelId="{665AACFA-58EA-4B96-A445-B97FFF4E7F98}" type="pres">
      <dgm:prSet presAssocID="{5E3644C0-8392-45C8-B955-B12FE66A21F6}" presName="LevelTwoTextNode" presStyleLbl="node3" presStyleIdx="14" presStyleCnt="15" custLinFactNeighborX="2476" custLinFactNeighborY="-468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9EEFA9-F74B-4A63-96BB-5AD33E5E1C86}" type="pres">
      <dgm:prSet presAssocID="{5E3644C0-8392-45C8-B955-B12FE66A21F6}" presName="level3hierChild" presStyleCnt="0"/>
      <dgm:spPr/>
    </dgm:pt>
  </dgm:ptLst>
  <dgm:cxnLst>
    <dgm:cxn modelId="{9AB9B7AF-CB54-47FD-A9ED-019DA3D9C0B0}" type="presOf" srcId="{79D6FA66-6BCF-47E4-9A8F-806DD53544D4}" destId="{A070A76F-A290-4C17-AB51-66677F343528}" srcOrd="1" destOrd="0" presId="urn:microsoft.com/office/officeart/2008/layout/HorizontalMultiLevelHierarchy"/>
    <dgm:cxn modelId="{66809B55-E4CA-423B-942C-7DA8B3BC2F2B}" type="presOf" srcId="{C7FE0A32-B875-4862-B2A1-57FC4AB28C50}" destId="{DF8FE11E-BF5E-4C05-8D55-6C36B3955E97}" srcOrd="0" destOrd="0" presId="urn:microsoft.com/office/officeart/2008/layout/HorizontalMultiLevelHierarchy"/>
    <dgm:cxn modelId="{70A3E61B-06BE-4E50-B384-DA30D989B380}" srcId="{BDC0A4BA-74D5-44C8-BEA2-3DFF40A4F1D0}" destId="{BAE57521-016B-44FF-81B1-3C269122E00A}" srcOrd="0" destOrd="0" parTransId="{83D3ABEF-5085-41A1-91FE-65088E552B84}" sibTransId="{6DBB4846-ABB5-497F-A4DE-56ACD1BA227D}"/>
    <dgm:cxn modelId="{028B0A3F-7DAC-4478-80BA-5D2AB7408B6D}" type="presOf" srcId="{F926AFBC-0E7C-4579-9A86-23A7288CBA3A}" destId="{A3812D17-36A8-4D55-9B24-B639CD47D796}" srcOrd="0" destOrd="0" presId="urn:microsoft.com/office/officeart/2008/layout/HorizontalMultiLevelHierarchy"/>
    <dgm:cxn modelId="{812A8CFB-517C-4905-9E14-DDA73D6C572D}" srcId="{BDC0A4BA-74D5-44C8-BEA2-3DFF40A4F1D0}" destId="{FFE1AA64-4408-4FC0-87F7-E245558294A3}" srcOrd="2" destOrd="0" parTransId="{A2584073-9021-4473-9F6E-AEF4180F29C9}" sibTransId="{749FADF0-FD64-4E0B-A11B-A4166B24B425}"/>
    <dgm:cxn modelId="{354ACB9C-8EE2-483E-8EB1-315305BB3CB7}" type="presOf" srcId="{2D6058D2-DF31-45D8-9BF5-AA44F63C9B63}" destId="{51E30D95-4E0A-42F6-A7CF-E91C768C24C8}" srcOrd="1" destOrd="0" presId="urn:microsoft.com/office/officeart/2008/layout/HorizontalMultiLevelHierarchy"/>
    <dgm:cxn modelId="{51B1E0FF-8E0C-4F7D-A9AC-6921856F26A1}" srcId="{AA453604-745A-466B-BB63-F83172A34ABD}" destId="{5C8A166E-DC13-4C69-9763-6B44DE39E0E5}" srcOrd="1" destOrd="0" parTransId="{6104BAAE-168E-49EA-B65D-3831B535D4B8}" sibTransId="{4953106B-D33B-4BA4-B277-47D2F2D73EBF}"/>
    <dgm:cxn modelId="{7374DE64-2E22-4975-8E31-BFF9091E784E}" type="presOf" srcId="{B72B5A59-0E68-4541-AF1A-216A5E496492}" destId="{D093D0E9-D99D-4D4D-8B15-0680A40FD196}" srcOrd="0" destOrd="0" presId="urn:microsoft.com/office/officeart/2008/layout/HorizontalMultiLevelHierarchy"/>
    <dgm:cxn modelId="{870EF9E6-8F2E-4E03-9AED-EDE9E803544E}" type="presOf" srcId="{A2D90D67-8B1E-4420-B5D3-BC9DFE1642CD}" destId="{E232F4B4-0345-4F99-94D0-A25012BDA3C5}" srcOrd="0" destOrd="0" presId="urn:microsoft.com/office/officeart/2008/layout/HorizontalMultiLevelHierarchy"/>
    <dgm:cxn modelId="{A9082441-93FE-453D-89E3-379DD34BBD7E}" type="presOf" srcId="{A72CE2E1-7B70-48FC-93B1-6DCAC1A37EAD}" destId="{DD051DD0-96AE-4B75-801D-A3E8E8416F87}" srcOrd="0" destOrd="0" presId="urn:microsoft.com/office/officeart/2008/layout/HorizontalMultiLevelHierarchy"/>
    <dgm:cxn modelId="{A1E9B43A-71B3-4730-BA30-586C4F061BD5}" type="presOf" srcId="{28C228EB-4DC7-4D3A-8A08-6D3B25E90849}" destId="{932231F6-2467-4016-B7A9-90DBF9761CEA}" srcOrd="0" destOrd="0" presId="urn:microsoft.com/office/officeart/2008/layout/HorizontalMultiLevelHierarchy"/>
    <dgm:cxn modelId="{FB4D1315-6DE9-4017-AD0D-B7FA93205987}" type="presOf" srcId="{A5FE6B08-4E75-4436-A7DB-FB4B77CAE676}" destId="{BA5EE2EE-FD0A-4200-818C-76DDCDFADAA0}" srcOrd="1" destOrd="0" presId="urn:microsoft.com/office/officeart/2008/layout/HorizontalMultiLevelHierarchy"/>
    <dgm:cxn modelId="{22F809AB-6BD3-459E-A11F-61896A1FE514}" type="presOf" srcId="{D8043D5C-09D6-4B8A-B231-016540289DB7}" destId="{81471C63-8FAB-4EB7-8961-04791C3E80BA}" srcOrd="0" destOrd="0" presId="urn:microsoft.com/office/officeart/2008/layout/HorizontalMultiLevelHierarchy"/>
    <dgm:cxn modelId="{4D047E12-A84A-44A9-87DE-F82C4657EAAD}" type="presOf" srcId="{65BE553E-27AC-4084-88AA-F471B427DF3C}" destId="{1F6827CD-5D65-4F10-9B76-23A9FA97320E}" srcOrd="0" destOrd="0" presId="urn:microsoft.com/office/officeart/2008/layout/HorizontalMultiLevelHierarchy"/>
    <dgm:cxn modelId="{6F97A2BC-053F-42DA-9216-EDB40D8FBD7C}" type="presOf" srcId="{3C2FF5B7-D394-4B51-8065-2882C6AF0D4C}" destId="{D5D6A32A-B772-4438-B931-8E8A1E12EF9A}" srcOrd="0" destOrd="0" presId="urn:microsoft.com/office/officeart/2008/layout/HorizontalMultiLevelHierarchy"/>
    <dgm:cxn modelId="{77872FF0-1673-4421-89A4-C186A8C41127}" type="presOf" srcId="{3C2FF5B7-D394-4B51-8065-2882C6AF0D4C}" destId="{5CA144B9-1FE9-4ADE-920E-C71997A983A6}" srcOrd="1" destOrd="0" presId="urn:microsoft.com/office/officeart/2008/layout/HorizontalMultiLevelHierarchy"/>
    <dgm:cxn modelId="{D6B1295F-B7C5-4AF6-87DF-FC9CC4DD2151}" type="presOf" srcId="{BDC0A4BA-74D5-44C8-BEA2-3DFF40A4F1D0}" destId="{1A4A88B6-0B3C-45DC-AF59-91DAA685DF6D}" srcOrd="0" destOrd="0" presId="urn:microsoft.com/office/officeart/2008/layout/HorizontalMultiLevelHierarchy"/>
    <dgm:cxn modelId="{FAD01A72-8245-456F-9093-74DAF153341E}" srcId="{1FA71FD3-016B-477E-9B2C-04C410D94430}" destId="{67C9016E-3A44-47EF-B10B-DA16803DAE06}" srcOrd="4" destOrd="0" parTransId="{65BE553E-27AC-4084-88AA-F471B427DF3C}" sibTransId="{2851C2DE-0AA0-40AF-B3A1-9BD8430B70FB}"/>
    <dgm:cxn modelId="{97B66B7C-B679-4183-BDC2-9C96A41D812C}" srcId="{1FA71FD3-016B-477E-9B2C-04C410D94430}" destId="{1756D61E-B385-4734-8123-729DE861E92D}" srcOrd="2" destOrd="0" parTransId="{B72B5A59-0E68-4541-AF1A-216A5E496492}" sibTransId="{25365D08-C88E-4DD0-BF2A-F39A2509A38D}"/>
    <dgm:cxn modelId="{00C3CFBB-1EBC-4711-B6B3-FEB4AA2B01A8}" type="presOf" srcId="{AA453604-745A-466B-BB63-F83172A34ABD}" destId="{C2B16E1C-92D8-485B-B09C-A7AE8609E351}" srcOrd="0" destOrd="0" presId="urn:microsoft.com/office/officeart/2008/layout/HorizontalMultiLevelHierarchy"/>
    <dgm:cxn modelId="{C5989F54-9464-46C1-8465-FDCC2FD27D7D}" srcId="{C92184E8-7239-44D9-B7E9-C56CB1E8B863}" destId="{28C228EB-4DC7-4D3A-8A08-6D3B25E90849}" srcOrd="2" destOrd="0" parTransId="{79D6FA66-6BCF-47E4-9A8F-806DD53544D4}" sibTransId="{EEA78CA7-7810-42D1-B397-BCDCEE8EDC4B}"/>
    <dgm:cxn modelId="{D4A1A569-8FD9-4F15-A5EF-9689570D357C}" type="presOf" srcId="{1756D61E-B385-4734-8123-729DE861E92D}" destId="{AA7B2CC6-3177-4D31-84BB-C088B77C740D}" srcOrd="0" destOrd="0" presId="urn:microsoft.com/office/officeart/2008/layout/HorizontalMultiLevelHierarchy"/>
    <dgm:cxn modelId="{42E892F9-7693-437B-8F3E-8DB3B57D24DE}" srcId="{F926AFBC-0E7C-4579-9A86-23A7288CBA3A}" destId="{6AD4CC0C-46B2-4799-B71F-85B60D0E7659}" srcOrd="0" destOrd="0" parTransId="{C7ADB876-5D90-4CAF-A686-D2A5AD7AFE75}" sibTransId="{71671BE6-4481-442F-9AE0-858EC85B4864}"/>
    <dgm:cxn modelId="{78A72533-67DD-4BCD-A4E2-ABC016FCF418}" type="presOf" srcId="{B72B5A59-0E68-4541-AF1A-216A5E496492}" destId="{4FE1714F-9CAB-4C71-A9A7-7C5BF30A2252}" srcOrd="1" destOrd="0" presId="urn:microsoft.com/office/officeart/2008/layout/HorizontalMultiLevelHierarchy"/>
    <dgm:cxn modelId="{71630B70-1F63-464B-98F7-D3F17723E866}" srcId="{C92184E8-7239-44D9-B7E9-C56CB1E8B863}" destId="{BDC0A4BA-74D5-44C8-BEA2-3DFF40A4F1D0}" srcOrd="1" destOrd="0" parTransId="{8730CB76-E1EC-4A10-8217-442083D687D6}" sibTransId="{75431BE8-94A9-40A0-BBAA-8D52F3D9171B}"/>
    <dgm:cxn modelId="{38A38F12-8174-4B94-83C9-2ADF8D05F7EF}" type="presOf" srcId="{C92184E8-7239-44D9-B7E9-C56CB1E8B863}" destId="{CCC8AE6F-F112-4013-AA00-9ADE8FA59507}" srcOrd="0" destOrd="0" presId="urn:microsoft.com/office/officeart/2008/layout/HorizontalMultiLevelHierarchy"/>
    <dgm:cxn modelId="{00A80AD3-EFF6-4517-815E-0980E0CFC06F}" type="presOf" srcId="{D4AFCB7C-6C42-40AF-ABAA-38B49B9C1B1F}" destId="{D30EDC90-EF1B-4F30-9230-B490FE47BD05}" srcOrd="0" destOrd="0" presId="urn:microsoft.com/office/officeart/2008/layout/HorizontalMultiLevelHierarchy"/>
    <dgm:cxn modelId="{BB3C9B49-B654-47D0-890A-028CD2BE08BE}" type="presOf" srcId="{65BE553E-27AC-4084-88AA-F471B427DF3C}" destId="{6562DFCC-0C84-4F7D-A307-518FA600409D}" srcOrd="1" destOrd="0" presId="urn:microsoft.com/office/officeart/2008/layout/HorizontalMultiLevelHierarchy"/>
    <dgm:cxn modelId="{1776AB19-3C97-430E-876D-18716ED8ACDC}" srcId="{1FA71FD3-016B-477E-9B2C-04C410D94430}" destId="{301C9E36-334E-4303-AA50-A785100B7D97}" srcOrd="3" destOrd="0" parTransId="{2D6058D2-DF31-45D8-9BF5-AA44F63C9B63}" sibTransId="{3A058FBC-6EFD-4FD3-A6D5-EA0CF10DF062}"/>
    <dgm:cxn modelId="{B04606FA-CFE5-4FDF-A253-D22ED8F25EBF}" srcId="{F926AFBC-0E7C-4579-9A86-23A7288CBA3A}" destId="{77D3028A-16CB-42A0-B9AB-640725132DA8}" srcOrd="1" destOrd="0" parTransId="{3C2FF5B7-D394-4B51-8065-2882C6AF0D4C}" sibTransId="{99E014D2-DAD0-4C5E-B246-BBF7A80BFE42}"/>
    <dgm:cxn modelId="{B58ACE70-6286-4FA0-A0D1-0DF3F88320C7}" type="presOf" srcId="{4C78130D-3DCD-4D19-A0BD-AD5873F9F7FD}" destId="{A3AA01DE-22B6-4531-910D-12983364B454}" srcOrd="0" destOrd="0" presId="urn:microsoft.com/office/officeart/2008/layout/HorizontalMultiLevelHierarchy"/>
    <dgm:cxn modelId="{550C8566-B646-4ACE-A07C-9B96DD8072C4}" type="presOf" srcId="{A2584073-9021-4473-9F6E-AEF4180F29C9}" destId="{13D43472-54A9-42E0-8326-688185265EA9}" srcOrd="1" destOrd="0" presId="urn:microsoft.com/office/officeart/2008/layout/HorizontalMultiLevelHierarchy"/>
    <dgm:cxn modelId="{E7662113-2540-4B0E-A8C6-F28C194E0721}" type="presOf" srcId="{E69C610F-A7DE-473F-8E22-A2DCF84E2C54}" destId="{9AD39D12-8DCB-44F6-A419-16462CC257B6}" srcOrd="0" destOrd="0" presId="urn:microsoft.com/office/officeart/2008/layout/HorizontalMultiLevelHierarchy"/>
    <dgm:cxn modelId="{42A1B8FD-1BB6-4447-A382-1D58EAB42970}" type="presOf" srcId="{2D6058D2-DF31-45D8-9BF5-AA44F63C9B63}" destId="{B9DE6EBB-B3CC-4952-A23B-DE0B35693AC7}" srcOrd="0" destOrd="0" presId="urn:microsoft.com/office/officeart/2008/layout/HorizontalMultiLevelHierarchy"/>
    <dgm:cxn modelId="{8D70A7E8-89D2-4A9D-828D-7A3F5CC30CC8}" type="presOf" srcId="{7CCBD567-E4C9-45B8-8C60-74533C85E47F}" destId="{DE852064-15DC-4E20-A0E4-C0EFBAB9218A}" srcOrd="0" destOrd="0" presId="urn:microsoft.com/office/officeart/2008/layout/HorizontalMultiLevelHierarchy"/>
    <dgm:cxn modelId="{618C1A4F-B191-427E-AC36-7FA102FF4DC5}" srcId="{AA453604-745A-466B-BB63-F83172A34ABD}" destId="{1481EEB5-21BD-418C-9DFF-E159324A7700}" srcOrd="2" destOrd="0" parTransId="{D8043D5C-09D6-4B8A-B231-016540289DB7}" sibTransId="{758EE184-35A7-4761-8634-201F990CB227}"/>
    <dgm:cxn modelId="{07A0E5C2-113B-415F-B704-54843F6E0C16}" type="presOf" srcId="{5E3644C0-8392-45C8-B955-B12FE66A21F6}" destId="{665AACFA-58EA-4B96-A445-B97FFF4E7F98}" srcOrd="0" destOrd="0" presId="urn:microsoft.com/office/officeart/2008/layout/HorizontalMultiLevelHierarchy"/>
    <dgm:cxn modelId="{A349A862-2FDA-4C9F-8D95-0744CA36EF72}" type="presOf" srcId="{379FA890-B8F7-44EA-B542-CE13529A6F63}" destId="{E2BDBA27-3AE5-4BE5-B131-FDBF6023C020}" srcOrd="0" destOrd="0" presId="urn:microsoft.com/office/officeart/2008/layout/HorizontalMultiLevelHierarchy"/>
    <dgm:cxn modelId="{0F53B717-6F84-4DF3-B1A7-9EC0E5D27E36}" type="presOf" srcId="{11474891-A5FE-4F7B-8C52-778ED73F59FB}" destId="{EBADE99D-88BC-449E-B3AA-7F03F2ABA223}" srcOrd="1" destOrd="0" presId="urn:microsoft.com/office/officeart/2008/layout/HorizontalMultiLevelHierarchy"/>
    <dgm:cxn modelId="{6858C00D-6515-468D-A920-073F6069DB55}" type="presOf" srcId="{BAE57521-016B-44FF-81B1-3C269122E00A}" destId="{7DC85588-8871-498C-9F2C-3796593A0ABD}" srcOrd="0" destOrd="0" presId="urn:microsoft.com/office/officeart/2008/layout/HorizontalMultiLevelHierarchy"/>
    <dgm:cxn modelId="{7188C298-FB20-4C16-9350-D576077B06B1}" srcId="{C92184E8-7239-44D9-B7E9-C56CB1E8B863}" destId="{AA453604-745A-466B-BB63-F83172A34ABD}" srcOrd="3" destOrd="0" parTransId="{2C1FC776-7A2F-4B81-A44C-6417339A8354}" sibTransId="{3A37AB56-9AE3-434D-BF59-D6E09752D8B8}"/>
    <dgm:cxn modelId="{9D9F3518-B76E-47D4-A723-11FD43E72966}" type="presOf" srcId="{C7ADB876-5D90-4CAF-A686-D2A5AD7AFE75}" destId="{8A76602D-85A5-470D-8A8F-AB7161CD2568}" srcOrd="0" destOrd="0" presId="urn:microsoft.com/office/officeart/2008/layout/HorizontalMultiLevelHierarchy"/>
    <dgm:cxn modelId="{048A7ED2-E232-4D88-8790-D241A4558D3B}" type="presOf" srcId="{79D6FA66-6BCF-47E4-9A8F-806DD53544D4}" destId="{5725B496-18D0-4FA9-9BB3-5F509876DCE6}" srcOrd="0" destOrd="0" presId="urn:microsoft.com/office/officeart/2008/layout/HorizontalMultiLevelHierarchy"/>
    <dgm:cxn modelId="{B8C2F866-2925-44AD-AB53-D649D4A6853D}" type="presOf" srcId="{8730CB76-E1EC-4A10-8217-442083D687D6}" destId="{BD9BA672-29D7-4F30-8DB5-F84C744B15F6}" srcOrd="0" destOrd="0" presId="urn:microsoft.com/office/officeart/2008/layout/HorizontalMultiLevelHierarchy"/>
    <dgm:cxn modelId="{C96A7BC4-DB45-4FCC-BB46-D3BD4F13B299}" type="presOf" srcId="{6104BAAE-168E-49EA-B65D-3831B535D4B8}" destId="{53BD9A23-D865-4C6A-9626-149CFBBFB238}" srcOrd="1" destOrd="0" presId="urn:microsoft.com/office/officeart/2008/layout/HorizontalMultiLevelHierarchy"/>
    <dgm:cxn modelId="{A29F107E-3B23-461F-A3ED-1E337FCF3581}" type="presOf" srcId="{6AD4CC0C-46B2-4799-B71F-85B60D0E7659}" destId="{D3250165-CB87-4952-B336-6A4739B9D857}" srcOrd="0" destOrd="0" presId="urn:microsoft.com/office/officeart/2008/layout/HorizontalMultiLevelHierarchy"/>
    <dgm:cxn modelId="{8ADDE0B0-54BB-4132-9279-4586B6E3D8AA}" type="presOf" srcId="{DDA3FC23-EE14-4090-93AE-B687D1579D2F}" destId="{01C79350-6FEB-4F4E-9B82-CAD37B7841FA}" srcOrd="0" destOrd="0" presId="urn:microsoft.com/office/officeart/2008/layout/HorizontalMultiLevelHierarchy"/>
    <dgm:cxn modelId="{FD50D6C6-8163-4123-96A7-A87CD53479BD}" srcId="{C92184E8-7239-44D9-B7E9-C56CB1E8B863}" destId="{1FA71FD3-016B-477E-9B2C-04C410D94430}" srcOrd="4" destOrd="0" parTransId="{D4AFCB7C-6C42-40AF-ABAA-38B49B9C1B1F}" sibTransId="{3617054C-0372-4941-9CCC-A72FA348C663}"/>
    <dgm:cxn modelId="{12A02859-5D05-48E6-ACBC-66282EEE11D3}" type="presOf" srcId="{67C9016E-3A44-47EF-B10B-DA16803DAE06}" destId="{2B1A99D2-BEAD-453C-AF03-3EB9868D42E2}" srcOrd="0" destOrd="0" presId="urn:microsoft.com/office/officeart/2008/layout/HorizontalMultiLevelHierarchy"/>
    <dgm:cxn modelId="{8024ED4F-FDF7-4DB9-BC7A-D959F83B357B}" type="presOf" srcId="{DDA3FC23-EE14-4090-93AE-B687D1579D2F}" destId="{5881A516-A8D1-4A17-B8DE-574B2E85A14B}" srcOrd="1" destOrd="0" presId="urn:microsoft.com/office/officeart/2008/layout/HorizontalMultiLevelHierarchy"/>
    <dgm:cxn modelId="{8EBFDA2A-D10F-4EEC-8319-3135F727CB98}" srcId="{00992B30-96CC-4BBB-A274-285AC315C1A9}" destId="{C92184E8-7239-44D9-B7E9-C56CB1E8B863}" srcOrd="0" destOrd="0" parTransId="{E51FF4B9-ED8D-49C4-95AA-7A4EE93547E2}" sibTransId="{D71AFF35-42E4-441D-931E-86CF3E9C5E86}"/>
    <dgm:cxn modelId="{3D8884E5-3183-4104-A880-AD13D2BEDE44}" type="presOf" srcId="{7CCBD567-E4C9-45B8-8C60-74533C85E47F}" destId="{1C9301AB-CD3D-4B61-A5DE-0FE4DE85186B}" srcOrd="1" destOrd="0" presId="urn:microsoft.com/office/officeart/2008/layout/HorizontalMultiLevelHierarchy"/>
    <dgm:cxn modelId="{CB2F2332-1A42-47ED-954D-A2A61DD4284B}" type="presOf" srcId="{379FA890-B8F7-44EA-B542-CE13529A6F63}" destId="{FD9ED1DF-0C4D-43BA-95BC-758FD2A7A814}" srcOrd="1" destOrd="0" presId="urn:microsoft.com/office/officeart/2008/layout/HorizontalMultiLevelHierarchy"/>
    <dgm:cxn modelId="{8853534D-953C-43F9-9F64-9D6E5C80AC23}" type="presOf" srcId="{A2584073-9021-4473-9F6E-AEF4180F29C9}" destId="{38B38779-52D3-4C07-AA25-4F41A87D51A0}" srcOrd="0" destOrd="0" presId="urn:microsoft.com/office/officeart/2008/layout/HorizontalMultiLevelHierarchy"/>
    <dgm:cxn modelId="{18561A9F-1181-408A-9F4A-F713B1B0FB70}" type="presOf" srcId="{D4AFCB7C-6C42-40AF-ABAA-38B49B9C1B1F}" destId="{7F12B1AD-63AE-40BC-8C5E-DE33E24EFE66}" srcOrd="1" destOrd="0" presId="urn:microsoft.com/office/officeart/2008/layout/HorizontalMultiLevelHierarchy"/>
    <dgm:cxn modelId="{7273E0C1-14B5-4881-9540-EECF03D919CD}" srcId="{AA453604-745A-466B-BB63-F83172A34ABD}" destId="{454BF887-1466-45C6-B3C6-81B25A699440}" srcOrd="0" destOrd="0" parTransId="{A5FE6B08-4E75-4436-A7DB-FB4B77CAE676}" sibTransId="{FC213114-CF15-4CAC-B7E3-2E97997A42BB}"/>
    <dgm:cxn modelId="{F8E73679-FBB4-4B6E-9AE8-37CED784FBA6}" type="presOf" srcId="{501A88A8-4A49-40FA-B4EF-1E5268672856}" destId="{647E45FD-F959-4C03-9843-B2A9F9E0AF68}" srcOrd="0" destOrd="0" presId="urn:microsoft.com/office/officeart/2008/layout/HorizontalMultiLevelHierarchy"/>
    <dgm:cxn modelId="{5AE773C3-3DDA-4307-91E3-20CAB1C32263}" type="presOf" srcId="{11474891-A5FE-4F7B-8C52-778ED73F59FB}" destId="{E6441E45-D9C0-4D48-A515-583ED8E3D685}" srcOrd="0" destOrd="0" presId="urn:microsoft.com/office/officeart/2008/layout/HorizontalMultiLevelHierarchy"/>
    <dgm:cxn modelId="{698152C8-5BD4-4D30-BBCB-E6D6FBFD65E1}" type="presOf" srcId="{77D3028A-16CB-42A0-B9AB-640725132DA8}" destId="{4AE57308-264E-43CD-AC0A-AB77C543272A}" srcOrd="0" destOrd="0" presId="urn:microsoft.com/office/officeart/2008/layout/HorizontalMultiLevelHierarchy"/>
    <dgm:cxn modelId="{98BF0111-40A9-4FFC-BF9E-199370D47A3E}" type="presOf" srcId="{454BF887-1466-45C6-B3C6-81B25A699440}" destId="{5A49C74B-3285-47D9-ABD3-A0D5F8E36DD3}" srcOrd="0" destOrd="0" presId="urn:microsoft.com/office/officeart/2008/layout/HorizontalMultiLevelHierarchy"/>
    <dgm:cxn modelId="{6E70DE7A-C04F-4AF8-82DF-B45C546B2F6A}" type="presOf" srcId="{5C8A166E-DC13-4C69-9763-6B44DE39E0E5}" destId="{B19D6747-E453-4E0B-8174-8DA35B667C7E}" srcOrd="0" destOrd="0" presId="urn:microsoft.com/office/officeart/2008/layout/HorizontalMultiLevelHierarchy"/>
    <dgm:cxn modelId="{A2842F8B-74EC-4BBA-A6CA-E20019BD7D6B}" type="presOf" srcId="{1FA71FD3-016B-477E-9B2C-04C410D94430}" destId="{62E3A0FB-8570-4143-91B4-924E613E07BB}" srcOrd="0" destOrd="0" presId="urn:microsoft.com/office/officeart/2008/layout/HorizontalMultiLevelHierarchy"/>
    <dgm:cxn modelId="{2BD2D978-0240-496E-A5C0-A79D0DC5A6EE}" type="presOf" srcId="{8730CB76-E1EC-4A10-8217-442083D687D6}" destId="{4D48F298-898B-4CA2-BB3B-3C54AF254D18}" srcOrd="1" destOrd="0" presId="urn:microsoft.com/office/officeart/2008/layout/HorizontalMultiLevelHierarchy"/>
    <dgm:cxn modelId="{8E7E97FD-D849-4E5C-A5EC-E6C80EB35651}" type="presOf" srcId="{301C9E36-334E-4303-AA50-A785100B7D97}" destId="{C93D0302-9F1D-4CA9-A719-B584F5D7D51C}" srcOrd="0" destOrd="0" presId="urn:microsoft.com/office/officeart/2008/layout/HorizontalMultiLevelHierarchy"/>
    <dgm:cxn modelId="{4BB8F2CA-2854-4322-B86A-7BCE70398963}" type="presOf" srcId="{83D3ABEF-5085-41A1-91FE-65088E552B84}" destId="{B5A5645F-C51C-4B97-8E30-B770DC6B6F48}" srcOrd="1" destOrd="0" presId="urn:microsoft.com/office/officeart/2008/layout/HorizontalMultiLevelHierarchy"/>
    <dgm:cxn modelId="{48BEF9E2-0F93-448A-BB2E-F971A31C3ECF}" type="presOf" srcId="{A2D90D67-8B1E-4420-B5D3-BC9DFE1642CD}" destId="{8F563FDB-EA0D-450A-9004-C46F2A19629E}" srcOrd="1" destOrd="0" presId="urn:microsoft.com/office/officeart/2008/layout/HorizontalMultiLevelHierarchy"/>
    <dgm:cxn modelId="{3E107525-D9F9-4EF0-8B2F-26F58F5C541F}" type="presOf" srcId="{1481EEB5-21BD-418C-9DFF-E159324A7700}" destId="{5E0DE0D7-8DC0-445D-A2FD-CCAA208BDA80}" srcOrd="0" destOrd="0" presId="urn:microsoft.com/office/officeart/2008/layout/HorizontalMultiLevelHierarchy"/>
    <dgm:cxn modelId="{11DBD1B1-3F48-4FD3-AE7E-2F775240A1AD}" type="presOf" srcId="{2C1FC776-7A2F-4B81-A44C-6417339A8354}" destId="{CAF38499-980F-421C-A54F-F6D5EAFAF58D}" srcOrd="1" destOrd="0" presId="urn:microsoft.com/office/officeart/2008/layout/HorizontalMultiLevelHierarchy"/>
    <dgm:cxn modelId="{1E05A0C9-AF31-4E85-A668-26620E2F1619}" type="presOf" srcId="{A5FE6B08-4E75-4436-A7DB-FB4B77CAE676}" destId="{813B3D70-C2D7-4103-AF9D-DE81ACDC603C}" srcOrd="0" destOrd="0" presId="urn:microsoft.com/office/officeart/2008/layout/HorizontalMultiLevelHierarchy"/>
    <dgm:cxn modelId="{27319E6A-9634-4C9E-86D3-193DA24721CC}" srcId="{1FA71FD3-016B-477E-9B2C-04C410D94430}" destId="{5E3644C0-8392-45C8-B955-B12FE66A21F6}" srcOrd="5" destOrd="0" parTransId="{DDA3FC23-EE14-4090-93AE-B687D1579D2F}" sibTransId="{CF0A05F7-A5EA-4FC9-A579-4417A1CDB452}"/>
    <dgm:cxn modelId="{7A483B6C-55EE-40D7-8376-8208253FFE5A}" type="presOf" srcId="{6104BAAE-168E-49EA-B65D-3831B535D4B8}" destId="{1D785B79-3F9C-4C6F-A460-F96A6F96504E}" srcOrd="0" destOrd="0" presId="urn:microsoft.com/office/officeart/2008/layout/HorizontalMultiLevelHierarchy"/>
    <dgm:cxn modelId="{560BBA20-B2F1-4CD3-92E2-F48A77F174B0}" type="presOf" srcId="{FFE1AA64-4408-4FC0-87F7-E245558294A3}" destId="{B376076C-8029-44E3-B417-8A2E32C7F7BD}" srcOrd="0" destOrd="0" presId="urn:microsoft.com/office/officeart/2008/layout/HorizontalMultiLevelHierarchy"/>
    <dgm:cxn modelId="{9EF7553D-CC59-4843-BA97-80EC87168D54}" type="presOf" srcId="{83D3ABEF-5085-41A1-91FE-65088E552B84}" destId="{E5E35868-AF4D-4C06-ABA8-148C49EA07BE}" srcOrd="0" destOrd="0" presId="urn:microsoft.com/office/officeart/2008/layout/HorizontalMultiLevelHierarchy"/>
    <dgm:cxn modelId="{5AF60CAD-79B1-49FA-92F4-B477B389AE6A}" type="presOf" srcId="{00992B30-96CC-4BBB-A274-285AC315C1A9}" destId="{B25FEE6D-522E-471C-BC3B-3DD4AB453165}" srcOrd="0" destOrd="0" presId="urn:microsoft.com/office/officeart/2008/layout/HorizontalMultiLevelHierarchy"/>
    <dgm:cxn modelId="{48B7B5FF-F2E0-4DAD-A133-566E4369D830}" srcId="{BDC0A4BA-74D5-44C8-BEA2-3DFF40A4F1D0}" destId="{C7FE0A32-B875-4862-B2A1-57FC4AB28C50}" srcOrd="1" destOrd="0" parTransId="{379FA890-B8F7-44EA-B542-CE13529A6F63}" sibTransId="{747EA0ED-5307-426A-A918-476A22360A5B}"/>
    <dgm:cxn modelId="{1C7AA8C2-B2D8-4257-8EE5-5EF11A71140A}" type="presOf" srcId="{2C1FC776-7A2F-4B81-A44C-6417339A8354}" destId="{998EFC3B-68D4-4CE2-8AAF-69460E1AAC10}" srcOrd="0" destOrd="0" presId="urn:microsoft.com/office/officeart/2008/layout/HorizontalMultiLevelHierarchy"/>
    <dgm:cxn modelId="{C8AB4668-E9B9-426E-975C-CF2B2EE77510}" srcId="{1FA71FD3-016B-477E-9B2C-04C410D94430}" destId="{A72CE2E1-7B70-48FC-93B1-6DCAC1A37EAD}" srcOrd="1" destOrd="0" parTransId="{E69C610F-A7DE-473F-8E22-A2DCF84E2C54}" sibTransId="{23BAB960-ADE5-40EA-B5DF-D909C6446685}"/>
    <dgm:cxn modelId="{3ED31401-E393-4593-B7E5-9822DC671815}" srcId="{C92184E8-7239-44D9-B7E9-C56CB1E8B863}" destId="{F926AFBC-0E7C-4579-9A86-23A7288CBA3A}" srcOrd="0" destOrd="0" parTransId="{A2D90D67-8B1E-4420-B5D3-BC9DFE1642CD}" sibTransId="{75D1BE16-A209-445B-A14B-80909612B8EF}"/>
    <dgm:cxn modelId="{C2991ED6-4122-47C7-A2C8-6CA654158A41}" type="presOf" srcId="{D8043D5C-09D6-4B8A-B231-016540289DB7}" destId="{34F2A787-99D5-4934-B6CD-0CDCC2797247}" srcOrd="1" destOrd="0" presId="urn:microsoft.com/office/officeart/2008/layout/HorizontalMultiLevelHierarchy"/>
    <dgm:cxn modelId="{3ACF6642-E858-49D6-B62A-DC65F4D28524}" srcId="{1FA71FD3-016B-477E-9B2C-04C410D94430}" destId="{501A88A8-4A49-40FA-B4EF-1E5268672856}" srcOrd="0" destOrd="0" parTransId="{11474891-A5FE-4F7B-8C52-778ED73F59FB}" sibTransId="{86079B3B-669D-451C-A41A-9FFBAC4A443D}"/>
    <dgm:cxn modelId="{C91C49A1-ED0F-46D9-83CA-F1FBBF68ADB9}" type="presOf" srcId="{E69C610F-A7DE-473F-8E22-A2DCF84E2C54}" destId="{21EF647E-87E4-4986-9B51-E41778531130}" srcOrd="1" destOrd="0" presId="urn:microsoft.com/office/officeart/2008/layout/HorizontalMultiLevelHierarchy"/>
    <dgm:cxn modelId="{FA0DAB47-9C0D-483F-9780-11459DB96EDB}" type="presOf" srcId="{C7ADB876-5D90-4CAF-A686-D2A5AD7AFE75}" destId="{7A692319-CDB0-47D1-97F6-FDBD142EA702}" srcOrd="1" destOrd="0" presId="urn:microsoft.com/office/officeart/2008/layout/HorizontalMultiLevelHierarchy"/>
    <dgm:cxn modelId="{A87972AA-15AF-4005-AE51-5411725219C0}" srcId="{F926AFBC-0E7C-4579-9A86-23A7288CBA3A}" destId="{4C78130D-3DCD-4D19-A0BD-AD5873F9F7FD}" srcOrd="2" destOrd="0" parTransId="{7CCBD567-E4C9-45B8-8C60-74533C85E47F}" sibTransId="{3CEC09F7-A44B-4C49-8507-62A3B4671C6C}"/>
    <dgm:cxn modelId="{75A5828C-AD0D-4E8E-A77E-445D05D82AE1}" type="presParOf" srcId="{B25FEE6D-522E-471C-BC3B-3DD4AB453165}" destId="{5B7B86F2-8348-4EF3-8E85-FAA433BBCB8D}" srcOrd="0" destOrd="0" presId="urn:microsoft.com/office/officeart/2008/layout/HorizontalMultiLevelHierarchy"/>
    <dgm:cxn modelId="{D847E669-07B4-4DDE-8370-7FA2FB4B615A}" type="presParOf" srcId="{5B7B86F2-8348-4EF3-8E85-FAA433BBCB8D}" destId="{CCC8AE6F-F112-4013-AA00-9ADE8FA59507}" srcOrd="0" destOrd="0" presId="urn:microsoft.com/office/officeart/2008/layout/HorizontalMultiLevelHierarchy"/>
    <dgm:cxn modelId="{FD4B953E-26E1-4F8C-A70E-FA56668A4F22}" type="presParOf" srcId="{5B7B86F2-8348-4EF3-8E85-FAA433BBCB8D}" destId="{2194CDEC-4E03-4D75-9C87-15931951B085}" srcOrd="1" destOrd="0" presId="urn:microsoft.com/office/officeart/2008/layout/HorizontalMultiLevelHierarchy"/>
    <dgm:cxn modelId="{4BF71D46-62B0-406F-B0E4-753369BD347D}" type="presParOf" srcId="{2194CDEC-4E03-4D75-9C87-15931951B085}" destId="{E232F4B4-0345-4F99-94D0-A25012BDA3C5}" srcOrd="0" destOrd="0" presId="urn:microsoft.com/office/officeart/2008/layout/HorizontalMultiLevelHierarchy"/>
    <dgm:cxn modelId="{D2FBE292-85A2-4853-8DFC-624E16E62079}" type="presParOf" srcId="{E232F4B4-0345-4F99-94D0-A25012BDA3C5}" destId="{8F563FDB-EA0D-450A-9004-C46F2A19629E}" srcOrd="0" destOrd="0" presId="urn:microsoft.com/office/officeart/2008/layout/HorizontalMultiLevelHierarchy"/>
    <dgm:cxn modelId="{EF453FF1-4C86-4CDB-B9EE-C7186D4DE5EE}" type="presParOf" srcId="{2194CDEC-4E03-4D75-9C87-15931951B085}" destId="{367D6B5A-03A6-42F0-B3A7-3DEBA2A5E3DC}" srcOrd="1" destOrd="0" presId="urn:microsoft.com/office/officeart/2008/layout/HorizontalMultiLevelHierarchy"/>
    <dgm:cxn modelId="{2AADCAF7-423D-4A4F-B441-487EF97158D7}" type="presParOf" srcId="{367D6B5A-03A6-42F0-B3A7-3DEBA2A5E3DC}" destId="{A3812D17-36A8-4D55-9B24-B639CD47D796}" srcOrd="0" destOrd="0" presId="urn:microsoft.com/office/officeart/2008/layout/HorizontalMultiLevelHierarchy"/>
    <dgm:cxn modelId="{76E6E8F5-184B-478F-B64C-BDE2DE19D08F}" type="presParOf" srcId="{367D6B5A-03A6-42F0-B3A7-3DEBA2A5E3DC}" destId="{71D94111-8D8F-43F0-838A-1E225C57BA53}" srcOrd="1" destOrd="0" presId="urn:microsoft.com/office/officeart/2008/layout/HorizontalMultiLevelHierarchy"/>
    <dgm:cxn modelId="{0A054DE7-76EF-4B03-A256-4E45A2823F5B}" type="presParOf" srcId="{71D94111-8D8F-43F0-838A-1E225C57BA53}" destId="{8A76602D-85A5-470D-8A8F-AB7161CD2568}" srcOrd="0" destOrd="0" presId="urn:microsoft.com/office/officeart/2008/layout/HorizontalMultiLevelHierarchy"/>
    <dgm:cxn modelId="{3F87AE13-12D9-49FE-A93B-189787543651}" type="presParOf" srcId="{8A76602D-85A5-470D-8A8F-AB7161CD2568}" destId="{7A692319-CDB0-47D1-97F6-FDBD142EA702}" srcOrd="0" destOrd="0" presId="urn:microsoft.com/office/officeart/2008/layout/HorizontalMultiLevelHierarchy"/>
    <dgm:cxn modelId="{9879CC70-7F0D-4932-80E4-643E26DC6E57}" type="presParOf" srcId="{71D94111-8D8F-43F0-838A-1E225C57BA53}" destId="{F4E56AB4-F7C0-4283-B754-F6DAF7CC3F92}" srcOrd="1" destOrd="0" presId="urn:microsoft.com/office/officeart/2008/layout/HorizontalMultiLevelHierarchy"/>
    <dgm:cxn modelId="{F9DF1BD4-8869-495E-ACBC-3D5F2FEA481F}" type="presParOf" srcId="{F4E56AB4-F7C0-4283-B754-F6DAF7CC3F92}" destId="{D3250165-CB87-4952-B336-6A4739B9D857}" srcOrd="0" destOrd="0" presId="urn:microsoft.com/office/officeart/2008/layout/HorizontalMultiLevelHierarchy"/>
    <dgm:cxn modelId="{DBF27C2A-37FE-4C1B-8905-5E2D17221E4C}" type="presParOf" srcId="{F4E56AB4-F7C0-4283-B754-F6DAF7CC3F92}" destId="{FF4DB6F9-52AA-4D05-A358-FA4B4E94E993}" srcOrd="1" destOrd="0" presId="urn:microsoft.com/office/officeart/2008/layout/HorizontalMultiLevelHierarchy"/>
    <dgm:cxn modelId="{044BD425-80E7-4389-BDB7-4E2641283C31}" type="presParOf" srcId="{71D94111-8D8F-43F0-838A-1E225C57BA53}" destId="{D5D6A32A-B772-4438-B931-8E8A1E12EF9A}" srcOrd="2" destOrd="0" presId="urn:microsoft.com/office/officeart/2008/layout/HorizontalMultiLevelHierarchy"/>
    <dgm:cxn modelId="{1974B036-6CC6-4DBB-9816-C2E20407B3F5}" type="presParOf" srcId="{D5D6A32A-B772-4438-B931-8E8A1E12EF9A}" destId="{5CA144B9-1FE9-4ADE-920E-C71997A983A6}" srcOrd="0" destOrd="0" presId="urn:microsoft.com/office/officeart/2008/layout/HorizontalMultiLevelHierarchy"/>
    <dgm:cxn modelId="{F8B98661-39E3-44C7-B89E-CBC86AB966BD}" type="presParOf" srcId="{71D94111-8D8F-43F0-838A-1E225C57BA53}" destId="{36BA6A9A-090B-44AD-BA55-5C80A36EB5EE}" srcOrd="3" destOrd="0" presId="urn:microsoft.com/office/officeart/2008/layout/HorizontalMultiLevelHierarchy"/>
    <dgm:cxn modelId="{8E41C262-45B0-4B3A-B1F4-2F90B2DDC3BD}" type="presParOf" srcId="{36BA6A9A-090B-44AD-BA55-5C80A36EB5EE}" destId="{4AE57308-264E-43CD-AC0A-AB77C543272A}" srcOrd="0" destOrd="0" presId="urn:microsoft.com/office/officeart/2008/layout/HorizontalMultiLevelHierarchy"/>
    <dgm:cxn modelId="{29F6FC1B-A165-4722-BA73-574328F15511}" type="presParOf" srcId="{36BA6A9A-090B-44AD-BA55-5C80A36EB5EE}" destId="{0F92B748-DBF6-46B8-B7B7-0BD700E884D4}" srcOrd="1" destOrd="0" presId="urn:microsoft.com/office/officeart/2008/layout/HorizontalMultiLevelHierarchy"/>
    <dgm:cxn modelId="{0AD3F421-EDA3-4391-8BBD-088928B15D32}" type="presParOf" srcId="{71D94111-8D8F-43F0-838A-1E225C57BA53}" destId="{DE852064-15DC-4E20-A0E4-C0EFBAB9218A}" srcOrd="4" destOrd="0" presId="urn:microsoft.com/office/officeart/2008/layout/HorizontalMultiLevelHierarchy"/>
    <dgm:cxn modelId="{F91231C8-BBB4-4A2C-A248-61BBE37882BD}" type="presParOf" srcId="{DE852064-15DC-4E20-A0E4-C0EFBAB9218A}" destId="{1C9301AB-CD3D-4B61-A5DE-0FE4DE85186B}" srcOrd="0" destOrd="0" presId="urn:microsoft.com/office/officeart/2008/layout/HorizontalMultiLevelHierarchy"/>
    <dgm:cxn modelId="{383D7C10-F767-48A5-B002-1A1024D02E1A}" type="presParOf" srcId="{71D94111-8D8F-43F0-838A-1E225C57BA53}" destId="{4C0186FC-7876-4F9C-95C9-149ACDCB99EC}" srcOrd="5" destOrd="0" presId="urn:microsoft.com/office/officeart/2008/layout/HorizontalMultiLevelHierarchy"/>
    <dgm:cxn modelId="{0F81AA9C-CF5F-477A-88D2-2F827513690B}" type="presParOf" srcId="{4C0186FC-7876-4F9C-95C9-149ACDCB99EC}" destId="{A3AA01DE-22B6-4531-910D-12983364B454}" srcOrd="0" destOrd="0" presId="urn:microsoft.com/office/officeart/2008/layout/HorizontalMultiLevelHierarchy"/>
    <dgm:cxn modelId="{8A234DBF-FA7E-4383-9302-6F650E91A4A0}" type="presParOf" srcId="{4C0186FC-7876-4F9C-95C9-149ACDCB99EC}" destId="{A4D9D2E0-0E40-4FCB-8A09-9FCCD13CE7A2}" srcOrd="1" destOrd="0" presId="urn:microsoft.com/office/officeart/2008/layout/HorizontalMultiLevelHierarchy"/>
    <dgm:cxn modelId="{DDEC5FEE-9E18-41DF-B2EE-6F4660A1645E}" type="presParOf" srcId="{2194CDEC-4E03-4D75-9C87-15931951B085}" destId="{BD9BA672-29D7-4F30-8DB5-F84C744B15F6}" srcOrd="2" destOrd="0" presId="urn:microsoft.com/office/officeart/2008/layout/HorizontalMultiLevelHierarchy"/>
    <dgm:cxn modelId="{A8DD75C1-AC02-49DE-AB75-6AEBE5C20390}" type="presParOf" srcId="{BD9BA672-29D7-4F30-8DB5-F84C744B15F6}" destId="{4D48F298-898B-4CA2-BB3B-3C54AF254D18}" srcOrd="0" destOrd="0" presId="urn:microsoft.com/office/officeart/2008/layout/HorizontalMultiLevelHierarchy"/>
    <dgm:cxn modelId="{3C4F7F31-5A5B-408B-9402-4EB145C3CEBA}" type="presParOf" srcId="{2194CDEC-4E03-4D75-9C87-15931951B085}" destId="{C22FF50C-8F37-439E-8179-CE79F7D1BFE1}" srcOrd="3" destOrd="0" presId="urn:microsoft.com/office/officeart/2008/layout/HorizontalMultiLevelHierarchy"/>
    <dgm:cxn modelId="{F09841B1-5DED-4B97-8BB2-D2FC5865A48E}" type="presParOf" srcId="{C22FF50C-8F37-439E-8179-CE79F7D1BFE1}" destId="{1A4A88B6-0B3C-45DC-AF59-91DAA685DF6D}" srcOrd="0" destOrd="0" presId="urn:microsoft.com/office/officeart/2008/layout/HorizontalMultiLevelHierarchy"/>
    <dgm:cxn modelId="{FE79166B-E216-47A8-8CC1-C0B03784AFE4}" type="presParOf" srcId="{C22FF50C-8F37-439E-8179-CE79F7D1BFE1}" destId="{861AA99B-ADAE-44E3-86D1-01ECFFE5FF57}" srcOrd="1" destOrd="0" presId="urn:microsoft.com/office/officeart/2008/layout/HorizontalMultiLevelHierarchy"/>
    <dgm:cxn modelId="{10380513-5BDE-460B-B29A-0AC0D426BC5F}" type="presParOf" srcId="{861AA99B-ADAE-44E3-86D1-01ECFFE5FF57}" destId="{E5E35868-AF4D-4C06-ABA8-148C49EA07BE}" srcOrd="0" destOrd="0" presId="urn:microsoft.com/office/officeart/2008/layout/HorizontalMultiLevelHierarchy"/>
    <dgm:cxn modelId="{68DF2E4E-A6A2-4F51-901B-D6D11024B81E}" type="presParOf" srcId="{E5E35868-AF4D-4C06-ABA8-148C49EA07BE}" destId="{B5A5645F-C51C-4B97-8E30-B770DC6B6F48}" srcOrd="0" destOrd="0" presId="urn:microsoft.com/office/officeart/2008/layout/HorizontalMultiLevelHierarchy"/>
    <dgm:cxn modelId="{B4C82F5B-D8AD-4A1A-A858-E7D0C39825C4}" type="presParOf" srcId="{861AA99B-ADAE-44E3-86D1-01ECFFE5FF57}" destId="{B51017B1-F7FF-4700-AF5F-D3B09B655FF8}" srcOrd="1" destOrd="0" presId="urn:microsoft.com/office/officeart/2008/layout/HorizontalMultiLevelHierarchy"/>
    <dgm:cxn modelId="{7F2820D0-9B09-4243-AB9D-E22B49DC8B86}" type="presParOf" srcId="{B51017B1-F7FF-4700-AF5F-D3B09B655FF8}" destId="{7DC85588-8871-498C-9F2C-3796593A0ABD}" srcOrd="0" destOrd="0" presId="urn:microsoft.com/office/officeart/2008/layout/HorizontalMultiLevelHierarchy"/>
    <dgm:cxn modelId="{7B309F24-B080-4279-9EA2-E629A371CB76}" type="presParOf" srcId="{B51017B1-F7FF-4700-AF5F-D3B09B655FF8}" destId="{BBAB28A3-8D10-4EF9-B3D7-CE5B6648BB6D}" srcOrd="1" destOrd="0" presId="urn:microsoft.com/office/officeart/2008/layout/HorizontalMultiLevelHierarchy"/>
    <dgm:cxn modelId="{1EDE902A-56D0-4D9D-A5AD-5BDAB3B09B2E}" type="presParOf" srcId="{861AA99B-ADAE-44E3-86D1-01ECFFE5FF57}" destId="{E2BDBA27-3AE5-4BE5-B131-FDBF6023C020}" srcOrd="2" destOrd="0" presId="urn:microsoft.com/office/officeart/2008/layout/HorizontalMultiLevelHierarchy"/>
    <dgm:cxn modelId="{EB44DEB5-7564-4F5E-8079-B61866B97CC8}" type="presParOf" srcId="{E2BDBA27-3AE5-4BE5-B131-FDBF6023C020}" destId="{FD9ED1DF-0C4D-43BA-95BC-758FD2A7A814}" srcOrd="0" destOrd="0" presId="urn:microsoft.com/office/officeart/2008/layout/HorizontalMultiLevelHierarchy"/>
    <dgm:cxn modelId="{6A572FB1-F8B0-4BE2-AF75-697B87D7ED5E}" type="presParOf" srcId="{861AA99B-ADAE-44E3-86D1-01ECFFE5FF57}" destId="{BCD3FD6E-740F-45D9-85B6-FDD62E9C0C91}" srcOrd="3" destOrd="0" presId="urn:microsoft.com/office/officeart/2008/layout/HorizontalMultiLevelHierarchy"/>
    <dgm:cxn modelId="{78F2C1C8-DA50-40A5-8CE5-DDE9C8FCB28D}" type="presParOf" srcId="{BCD3FD6E-740F-45D9-85B6-FDD62E9C0C91}" destId="{DF8FE11E-BF5E-4C05-8D55-6C36B3955E97}" srcOrd="0" destOrd="0" presId="urn:microsoft.com/office/officeart/2008/layout/HorizontalMultiLevelHierarchy"/>
    <dgm:cxn modelId="{7C4C5CC7-96E7-4421-9321-6E1072C00C20}" type="presParOf" srcId="{BCD3FD6E-740F-45D9-85B6-FDD62E9C0C91}" destId="{CB0E24E8-0054-4DF9-A730-43D96DA43825}" srcOrd="1" destOrd="0" presId="urn:microsoft.com/office/officeart/2008/layout/HorizontalMultiLevelHierarchy"/>
    <dgm:cxn modelId="{E96DB236-2AD9-40DC-B430-4B27D2173103}" type="presParOf" srcId="{861AA99B-ADAE-44E3-86D1-01ECFFE5FF57}" destId="{38B38779-52D3-4C07-AA25-4F41A87D51A0}" srcOrd="4" destOrd="0" presId="urn:microsoft.com/office/officeart/2008/layout/HorizontalMultiLevelHierarchy"/>
    <dgm:cxn modelId="{DCDF5CE7-E067-4634-9F63-33088E3DAB26}" type="presParOf" srcId="{38B38779-52D3-4C07-AA25-4F41A87D51A0}" destId="{13D43472-54A9-42E0-8326-688185265EA9}" srcOrd="0" destOrd="0" presId="urn:microsoft.com/office/officeart/2008/layout/HorizontalMultiLevelHierarchy"/>
    <dgm:cxn modelId="{32115406-379F-491D-981F-773C2CF11CED}" type="presParOf" srcId="{861AA99B-ADAE-44E3-86D1-01ECFFE5FF57}" destId="{62D1D63E-0B82-4CBE-AF15-BF12C2A5B11E}" srcOrd="5" destOrd="0" presId="urn:microsoft.com/office/officeart/2008/layout/HorizontalMultiLevelHierarchy"/>
    <dgm:cxn modelId="{62B30F5C-E58C-4A11-ABDA-F2E37FD192D3}" type="presParOf" srcId="{62D1D63E-0B82-4CBE-AF15-BF12C2A5B11E}" destId="{B376076C-8029-44E3-B417-8A2E32C7F7BD}" srcOrd="0" destOrd="0" presId="urn:microsoft.com/office/officeart/2008/layout/HorizontalMultiLevelHierarchy"/>
    <dgm:cxn modelId="{32341169-D5AD-4E0A-B27D-E8A7C71BB693}" type="presParOf" srcId="{62D1D63E-0B82-4CBE-AF15-BF12C2A5B11E}" destId="{DAF4A357-4D23-4155-B423-5BB7096809F1}" srcOrd="1" destOrd="0" presId="urn:microsoft.com/office/officeart/2008/layout/HorizontalMultiLevelHierarchy"/>
    <dgm:cxn modelId="{56B4F5CF-266D-4148-AE41-D381B85C6C88}" type="presParOf" srcId="{2194CDEC-4E03-4D75-9C87-15931951B085}" destId="{5725B496-18D0-4FA9-9BB3-5F509876DCE6}" srcOrd="4" destOrd="0" presId="urn:microsoft.com/office/officeart/2008/layout/HorizontalMultiLevelHierarchy"/>
    <dgm:cxn modelId="{8BE778FC-7EEC-41F3-AE02-7DC5B2A860F5}" type="presParOf" srcId="{5725B496-18D0-4FA9-9BB3-5F509876DCE6}" destId="{A070A76F-A290-4C17-AB51-66677F343528}" srcOrd="0" destOrd="0" presId="urn:microsoft.com/office/officeart/2008/layout/HorizontalMultiLevelHierarchy"/>
    <dgm:cxn modelId="{ADA0B3C7-FE49-4165-A2CA-E61AA1CC0BC0}" type="presParOf" srcId="{2194CDEC-4E03-4D75-9C87-15931951B085}" destId="{2B824029-ECD7-4E64-B371-CD94D4C3FCC7}" srcOrd="5" destOrd="0" presId="urn:microsoft.com/office/officeart/2008/layout/HorizontalMultiLevelHierarchy"/>
    <dgm:cxn modelId="{61C93097-2B3E-426E-8221-52B20CB2215F}" type="presParOf" srcId="{2B824029-ECD7-4E64-B371-CD94D4C3FCC7}" destId="{932231F6-2467-4016-B7A9-90DBF9761CEA}" srcOrd="0" destOrd="0" presId="urn:microsoft.com/office/officeart/2008/layout/HorizontalMultiLevelHierarchy"/>
    <dgm:cxn modelId="{39240515-785B-4041-BD74-8F3FB1BD0D33}" type="presParOf" srcId="{2B824029-ECD7-4E64-B371-CD94D4C3FCC7}" destId="{9FC8EC55-D8D0-497E-A332-EB2BD5C5EF94}" srcOrd="1" destOrd="0" presId="urn:microsoft.com/office/officeart/2008/layout/HorizontalMultiLevelHierarchy"/>
    <dgm:cxn modelId="{88F6794C-2F67-4ACD-8D8D-01BBA1FA472B}" type="presParOf" srcId="{2194CDEC-4E03-4D75-9C87-15931951B085}" destId="{998EFC3B-68D4-4CE2-8AAF-69460E1AAC10}" srcOrd="6" destOrd="0" presId="urn:microsoft.com/office/officeart/2008/layout/HorizontalMultiLevelHierarchy"/>
    <dgm:cxn modelId="{20E74B2A-E9BA-4790-AF21-DAE40CCE9F24}" type="presParOf" srcId="{998EFC3B-68D4-4CE2-8AAF-69460E1AAC10}" destId="{CAF38499-980F-421C-A54F-F6D5EAFAF58D}" srcOrd="0" destOrd="0" presId="urn:microsoft.com/office/officeart/2008/layout/HorizontalMultiLevelHierarchy"/>
    <dgm:cxn modelId="{C204B6C9-EADF-47EB-8A64-12959B84E076}" type="presParOf" srcId="{2194CDEC-4E03-4D75-9C87-15931951B085}" destId="{93E240BB-0C0E-4C02-B99D-CB03EFBECB6F}" srcOrd="7" destOrd="0" presId="urn:microsoft.com/office/officeart/2008/layout/HorizontalMultiLevelHierarchy"/>
    <dgm:cxn modelId="{6CC50BA4-7AB0-4D94-ADBF-CB138F1C5F68}" type="presParOf" srcId="{93E240BB-0C0E-4C02-B99D-CB03EFBECB6F}" destId="{C2B16E1C-92D8-485B-B09C-A7AE8609E351}" srcOrd="0" destOrd="0" presId="urn:microsoft.com/office/officeart/2008/layout/HorizontalMultiLevelHierarchy"/>
    <dgm:cxn modelId="{2A624FF6-7E55-4EC2-B2DF-7BDFC1B4627A}" type="presParOf" srcId="{93E240BB-0C0E-4C02-B99D-CB03EFBECB6F}" destId="{67086173-228F-4F7C-8FF7-8868162576EE}" srcOrd="1" destOrd="0" presId="urn:microsoft.com/office/officeart/2008/layout/HorizontalMultiLevelHierarchy"/>
    <dgm:cxn modelId="{3C868D94-D5EC-4DCD-A11A-CE16B737C68C}" type="presParOf" srcId="{67086173-228F-4F7C-8FF7-8868162576EE}" destId="{813B3D70-C2D7-4103-AF9D-DE81ACDC603C}" srcOrd="0" destOrd="0" presId="urn:microsoft.com/office/officeart/2008/layout/HorizontalMultiLevelHierarchy"/>
    <dgm:cxn modelId="{FD067E11-0958-423C-B4E7-44C318BA92BD}" type="presParOf" srcId="{813B3D70-C2D7-4103-AF9D-DE81ACDC603C}" destId="{BA5EE2EE-FD0A-4200-818C-76DDCDFADAA0}" srcOrd="0" destOrd="0" presId="urn:microsoft.com/office/officeart/2008/layout/HorizontalMultiLevelHierarchy"/>
    <dgm:cxn modelId="{DD62E78B-8298-49C1-9911-450960C0948B}" type="presParOf" srcId="{67086173-228F-4F7C-8FF7-8868162576EE}" destId="{601E7933-6E6B-4ECB-9379-48B45431CD8D}" srcOrd="1" destOrd="0" presId="urn:microsoft.com/office/officeart/2008/layout/HorizontalMultiLevelHierarchy"/>
    <dgm:cxn modelId="{490988C1-6EDE-4FB1-A220-121201D3C58D}" type="presParOf" srcId="{601E7933-6E6B-4ECB-9379-48B45431CD8D}" destId="{5A49C74B-3285-47D9-ABD3-A0D5F8E36DD3}" srcOrd="0" destOrd="0" presId="urn:microsoft.com/office/officeart/2008/layout/HorizontalMultiLevelHierarchy"/>
    <dgm:cxn modelId="{9FC4AA01-F929-4BD1-B719-872071F9AA69}" type="presParOf" srcId="{601E7933-6E6B-4ECB-9379-48B45431CD8D}" destId="{0BE26482-5E14-4035-8396-3F0B605A284E}" srcOrd="1" destOrd="0" presId="urn:microsoft.com/office/officeart/2008/layout/HorizontalMultiLevelHierarchy"/>
    <dgm:cxn modelId="{2595E098-6ACB-4AF1-934F-21BFABE277B1}" type="presParOf" srcId="{67086173-228F-4F7C-8FF7-8868162576EE}" destId="{1D785B79-3F9C-4C6F-A460-F96A6F96504E}" srcOrd="2" destOrd="0" presId="urn:microsoft.com/office/officeart/2008/layout/HorizontalMultiLevelHierarchy"/>
    <dgm:cxn modelId="{C6567A70-4AC4-4F3B-BF6E-AC7A40817917}" type="presParOf" srcId="{1D785B79-3F9C-4C6F-A460-F96A6F96504E}" destId="{53BD9A23-D865-4C6A-9626-149CFBBFB238}" srcOrd="0" destOrd="0" presId="urn:microsoft.com/office/officeart/2008/layout/HorizontalMultiLevelHierarchy"/>
    <dgm:cxn modelId="{CA7E19F2-5826-42A9-81AF-86F45AE8BBC2}" type="presParOf" srcId="{67086173-228F-4F7C-8FF7-8868162576EE}" destId="{7EE94F27-652D-44C4-ABAF-8BEE4E39FB82}" srcOrd="3" destOrd="0" presId="urn:microsoft.com/office/officeart/2008/layout/HorizontalMultiLevelHierarchy"/>
    <dgm:cxn modelId="{C17D8F9C-1D15-4567-A58A-D81B81D38FFC}" type="presParOf" srcId="{7EE94F27-652D-44C4-ABAF-8BEE4E39FB82}" destId="{B19D6747-E453-4E0B-8174-8DA35B667C7E}" srcOrd="0" destOrd="0" presId="urn:microsoft.com/office/officeart/2008/layout/HorizontalMultiLevelHierarchy"/>
    <dgm:cxn modelId="{F2B56FC4-B99C-42BA-8E6E-5346E25A4D40}" type="presParOf" srcId="{7EE94F27-652D-44C4-ABAF-8BEE4E39FB82}" destId="{016EF511-53B0-4017-BCEB-F44C8772783C}" srcOrd="1" destOrd="0" presId="urn:microsoft.com/office/officeart/2008/layout/HorizontalMultiLevelHierarchy"/>
    <dgm:cxn modelId="{1236C083-A19D-47B9-9DC4-10EAF67E9894}" type="presParOf" srcId="{67086173-228F-4F7C-8FF7-8868162576EE}" destId="{81471C63-8FAB-4EB7-8961-04791C3E80BA}" srcOrd="4" destOrd="0" presId="urn:microsoft.com/office/officeart/2008/layout/HorizontalMultiLevelHierarchy"/>
    <dgm:cxn modelId="{F0A60D0C-2D80-456A-9DBF-0E37B0EB415F}" type="presParOf" srcId="{81471C63-8FAB-4EB7-8961-04791C3E80BA}" destId="{34F2A787-99D5-4934-B6CD-0CDCC2797247}" srcOrd="0" destOrd="0" presId="urn:microsoft.com/office/officeart/2008/layout/HorizontalMultiLevelHierarchy"/>
    <dgm:cxn modelId="{0C8ABFF5-A015-4EE0-A74A-60271D27CA1A}" type="presParOf" srcId="{67086173-228F-4F7C-8FF7-8868162576EE}" destId="{64F0EAFB-C35B-47C9-9969-79645A663DB7}" srcOrd="5" destOrd="0" presId="urn:microsoft.com/office/officeart/2008/layout/HorizontalMultiLevelHierarchy"/>
    <dgm:cxn modelId="{8F5513E3-DFC8-4B02-A430-A0433E59A6CE}" type="presParOf" srcId="{64F0EAFB-C35B-47C9-9969-79645A663DB7}" destId="{5E0DE0D7-8DC0-445D-A2FD-CCAA208BDA80}" srcOrd="0" destOrd="0" presId="urn:microsoft.com/office/officeart/2008/layout/HorizontalMultiLevelHierarchy"/>
    <dgm:cxn modelId="{11CB7A14-B4ED-4771-BE6B-B22B030DEFDD}" type="presParOf" srcId="{64F0EAFB-C35B-47C9-9969-79645A663DB7}" destId="{EDC5D9D7-B3DB-4354-A2E1-BD16942B71C5}" srcOrd="1" destOrd="0" presId="urn:microsoft.com/office/officeart/2008/layout/HorizontalMultiLevelHierarchy"/>
    <dgm:cxn modelId="{06903CBE-76DD-41B6-B376-0A1289798A98}" type="presParOf" srcId="{2194CDEC-4E03-4D75-9C87-15931951B085}" destId="{D30EDC90-EF1B-4F30-9230-B490FE47BD05}" srcOrd="8" destOrd="0" presId="urn:microsoft.com/office/officeart/2008/layout/HorizontalMultiLevelHierarchy"/>
    <dgm:cxn modelId="{A895238D-44E1-48D0-9AC0-987B47D46387}" type="presParOf" srcId="{D30EDC90-EF1B-4F30-9230-B490FE47BD05}" destId="{7F12B1AD-63AE-40BC-8C5E-DE33E24EFE66}" srcOrd="0" destOrd="0" presId="urn:microsoft.com/office/officeart/2008/layout/HorizontalMultiLevelHierarchy"/>
    <dgm:cxn modelId="{B865ABCD-83F1-4B54-9148-A521122A9F58}" type="presParOf" srcId="{2194CDEC-4E03-4D75-9C87-15931951B085}" destId="{5454CDC7-3120-47BD-8D04-3E941FD10920}" srcOrd="9" destOrd="0" presId="urn:microsoft.com/office/officeart/2008/layout/HorizontalMultiLevelHierarchy"/>
    <dgm:cxn modelId="{D9D6875D-5A27-4518-9082-0499429576A9}" type="presParOf" srcId="{5454CDC7-3120-47BD-8D04-3E941FD10920}" destId="{62E3A0FB-8570-4143-91B4-924E613E07BB}" srcOrd="0" destOrd="0" presId="urn:microsoft.com/office/officeart/2008/layout/HorizontalMultiLevelHierarchy"/>
    <dgm:cxn modelId="{EB7AF30A-C6CC-4D4B-ADC2-B8E1E1C530A2}" type="presParOf" srcId="{5454CDC7-3120-47BD-8D04-3E941FD10920}" destId="{550FB2E1-A354-4529-B0D1-25A9FAA702CB}" srcOrd="1" destOrd="0" presId="urn:microsoft.com/office/officeart/2008/layout/HorizontalMultiLevelHierarchy"/>
    <dgm:cxn modelId="{D84D7978-1872-4A26-9498-A7F5FB62EC4A}" type="presParOf" srcId="{550FB2E1-A354-4529-B0D1-25A9FAA702CB}" destId="{E6441E45-D9C0-4D48-A515-583ED8E3D685}" srcOrd="0" destOrd="0" presId="urn:microsoft.com/office/officeart/2008/layout/HorizontalMultiLevelHierarchy"/>
    <dgm:cxn modelId="{C26A2BAF-05B1-409E-BD23-90D5CB68BB0C}" type="presParOf" srcId="{E6441E45-D9C0-4D48-A515-583ED8E3D685}" destId="{EBADE99D-88BC-449E-B3AA-7F03F2ABA223}" srcOrd="0" destOrd="0" presId="urn:microsoft.com/office/officeart/2008/layout/HorizontalMultiLevelHierarchy"/>
    <dgm:cxn modelId="{B11D8897-F8F9-44C8-8ED8-3A090C52783C}" type="presParOf" srcId="{550FB2E1-A354-4529-B0D1-25A9FAA702CB}" destId="{2CCE8181-4CBF-4385-9B43-51E0530E60A5}" srcOrd="1" destOrd="0" presId="urn:microsoft.com/office/officeart/2008/layout/HorizontalMultiLevelHierarchy"/>
    <dgm:cxn modelId="{7C65AB7C-8272-4A82-AB39-782C6819A8F8}" type="presParOf" srcId="{2CCE8181-4CBF-4385-9B43-51E0530E60A5}" destId="{647E45FD-F959-4C03-9843-B2A9F9E0AF68}" srcOrd="0" destOrd="0" presId="urn:microsoft.com/office/officeart/2008/layout/HorizontalMultiLevelHierarchy"/>
    <dgm:cxn modelId="{1288BD8E-F46B-47A5-BFDA-F5C08A673D68}" type="presParOf" srcId="{2CCE8181-4CBF-4385-9B43-51E0530E60A5}" destId="{91C1B952-80D6-4D37-9EFF-00BA7C3AB449}" srcOrd="1" destOrd="0" presId="urn:microsoft.com/office/officeart/2008/layout/HorizontalMultiLevelHierarchy"/>
    <dgm:cxn modelId="{8791E8BB-246D-4C72-B1E8-ACA9B974894E}" type="presParOf" srcId="{550FB2E1-A354-4529-B0D1-25A9FAA702CB}" destId="{9AD39D12-8DCB-44F6-A419-16462CC257B6}" srcOrd="2" destOrd="0" presId="urn:microsoft.com/office/officeart/2008/layout/HorizontalMultiLevelHierarchy"/>
    <dgm:cxn modelId="{6F2DF17F-F90E-4D93-BB25-58EB0DD59A0A}" type="presParOf" srcId="{9AD39D12-8DCB-44F6-A419-16462CC257B6}" destId="{21EF647E-87E4-4986-9B51-E41778531130}" srcOrd="0" destOrd="0" presId="urn:microsoft.com/office/officeart/2008/layout/HorizontalMultiLevelHierarchy"/>
    <dgm:cxn modelId="{0B5F8505-974D-416F-BE44-922B75A6DE22}" type="presParOf" srcId="{550FB2E1-A354-4529-B0D1-25A9FAA702CB}" destId="{26952878-4CC8-4383-AA62-3F8B98C7D410}" srcOrd="3" destOrd="0" presId="urn:microsoft.com/office/officeart/2008/layout/HorizontalMultiLevelHierarchy"/>
    <dgm:cxn modelId="{A7A3B2C6-0B24-4B47-9DA4-EBFE3CA225B7}" type="presParOf" srcId="{26952878-4CC8-4383-AA62-3F8B98C7D410}" destId="{DD051DD0-96AE-4B75-801D-A3E8E8416F87}" srcOrd="0" destOrd="0" presId="urn:microsoft.com/office/officeart/2008/layout/HorizontalMultiLevelHierarchy"/>
    <dgm:cxn modelId="{BE07E944-3E4C-4A97-BCFE-F77C10D8EC7D}" type="presParOf" srcId="{26952878-4CC8-4383-AA62-3F8B98C7D410}" destId="{16973488-F2D6-49B2-BBEF-93A029EB881D}" srcOrd="1" destOrd="0" presId="urn:microsoft.com/office/officeart/2008/layout/HorizontalMultiLevelHierarchy"/>
    <dgm:cxn modelId="{524ECAA8-3809-44C9-9379-C8B155446346}" type="presParOf" srcId="{550FB2E1-A354-4529-B0D1-25A9FAA702CB}" destId="{D093D0E9-D99D-4D4D-8B15-0680A40FD196}" srcOrd="4" destOrd="0" presId="urn:microsoft.com/office/officeart/2008/layout/HorizontalMultiLevelHierarchy"/>
    <dgm:cxn modelId="{ECE003C2-0742-4A3E-8A65-AD7FF01D4006}" type="presParOf" srcId="{D093D0E9-D99D-4D4D-8B15-0680A40FD196}" destId="{4FE1714F-9CAB-4C71-A9A7-7C5BF30A2252}" srcOrd="0" destOrd="0" presId="urn:microsoft.com/office/officeart/2008/layout/HorizontalMultiLevelHierarchy"/>
    <dgm:cxn modelId="{E6FA5884-BC6A-4299-ABD3-0610CCB64189}" type="presParOf" srcId="{550FB2E1-A354-4529-B0D1-25A9FAA702CB}" destId="{4E9A66B1-8E2B-4E0A-853E-F00CF739E48A}" srcOrd="5" destOrd="0" presId="urn:microsoft.com/office/officeart/2008/layout/HorizontalMultiLevelHierarchy"/>
    <dgm:cxn modelId="{AAA15872-0FA6-4C03-AAB7-7BC69FB24F47}" type="presParOf" srcId="{4E9A66B1-8E2B-4E0A-853E-F00CF739E48A}" destId="{AA7B2CC6-3177-4D31-84BB-C088B77C740D}" srcOrd="0" destOrd="0" presId="urn:microsoft.com/office/officeart/2008/layout/HorizontalMultiLevelHierarchy"/>
    <dgm:cxn modelId="{1E671AC2-B01F-47A5-BCE6-EC01E5882914}" type="presParOf" srcId="{4E9A66B1-8E2B-4E0A-853E-F00CF739E48A}" destId="{12988E4E-054D-4411-9855-BDE28AEC4DFE}" srcOrd="1" destOrd="0" presId="urn:microsoft.com/office/officeart/2008/layout/HorizontalMultiLevelHierarchy"/>
    <dgm:cxn modelId="{CF6BB1F8-573F-4843-8C48-02BF0BAA3166}" type="presParOf" srcId="{550FB2E1-A354-4529-B0D1-25A9FAA702CB}" destId="{B9DE6EBB-B3CC-4952-A23B-DE0B35693AC7}" srcOrd="6" destOrd="0" presId="urn:microsoft.com/office/officeart/2008/layout/HorizontalMultiLevelHierarchy"/>
    <dgm:cxn modelId="{E2356C1E-4ED7-424A-BC4E-E27610AB6A5A}" type="presParOf" srcId="{B9DE6EBB-B3CC-4952-A23B-DE0B35693AC7}" destId="{51E30D95-4E0A-42F6-A7CF-E91C768C24C8}" srcOrd="0" destOrd="0" presId="urn:microsoft.com/office/officeart/2008/layout/HorizontalMultiLevelHierarchy"/>
    <dgm:cxn modelId="{E8F1CF7A-BAB4-464A-B16A-9BE0C2094B55}" type="presParOf" srcId="{550FB2E1-A354-4529-B0D1-25A9FAA702CB}" destId="{9EA38DF3-2FD8-496F-BAC9-169B202B4C80}" srcOrd="7" destOrd="0" presId="urn:microsoft.com/office/officeart/2008/layout/HorizontalMultiLevelHierarchy"/>
    <dgm:cxn modelId="{FFCB55C8-E83E-41CB-B5D9-4C087038653A}" type="presParOf" srcId="{9EA38DF3-2FD8-496F-BAC9-169B202B4C80}" destId="{C93D0302-9F1D-4CA9-A719-B584F5D7D51C}" srcOrd="0" destOrd="0" presId="urn:microsoft.com/office/officeart/2008/layout/HorizontalMultiLevelHierarchy"/>
    <dgm:cxn modelId="{3FB1E8A7-665B-4AEE-BF8E-D9579AE8366E}" type="presParOf" srcId="{9EA38DF3-2FD8-496F-BAC9-169B202B4C80}" destId="{699E3F2A-315D-48FB-AE2A-4672AF10C3B5}" srcOrd="1" destOrd="0" presId="urn:microsoft.com/office/officeart/2008/layout/HorizontalMultiLevelHierarchy"/>
    <dgm:cxn modelId="{DA6BCBA4-2C1A-4465-8A45-2B4795D96F1A}" type="presParOf" srcId="{550FB2E1-A354-4529-B0D1-25A9FAA702CB}" destId="{1F6827CD-5D65-4F10-9B76-23A9FA97320E}" srcOrd="8" destOrd="0" presId="urn:microsoft.com/office/officeart/2008/layout/HorizontalMultiLevelHierarchy"/>
    <dgm:cxn modelId="{3B6E0176-1072-4646-AC83-D596901B68CB}" type="presParOf" srcId="{1F6827CD-5D65-4F10-9B76-23A9FA97320E}" destId="{6562DFCC-0C84-4F7D-A307-518FA600409D}" srcOrd="0" destOrd="0" presId="urn:microsoft.com/office/officeart/2008/layout/HorizontalMultiLevelHierarchy"/>
    <dgm:cxn modelId="{08CB023D-D3A4-4591-AEEB-D9B3AAB259B5}" type="presParOf" srcId="{550FB2E1-A354-4529-B0D1-25A9FAA702CB}" destId="{28C69087-5BD8-4D67-A2FA-2B2E60A97AA9}" srcOrd="9" destOrd="0" presId="urn:microsoft.com/office/officeart/2008/layout/HorizontalMultiLevelHierarchy"/>
    <dgm:cxn modelId="{893D6C16-AB42-47B6-989C-3EEBA1BB56D6}" type="presParOf" srcId="{28C69087-5BD8-4D67-A2FA-2B2E60A97AA9}" destId="{2B1A99D2-BEAD-453C-AF03-3EB9868D42E2}" srcOrd="0" destOrd="0" presId="urn:microsoft.com/office/officeart/2008/layout/HorizontalMultiLevelHierarchy"/>
    <dgm:cxn modelId="{5A0C5BFD-D303-44B5-9ECB-0FDAB5299B12}" type="presParOf" srcId="{28C69087-5BD8-4D67-A2FA-2B2E60A97AA9}" destId="{13AC3539-4747-4BFA-8354-B27B1942221C}" srcOrd="1" destOrd="0" presId="urn:microsoft.com/office/officeart/2008/layout/HorizontalMultiLevelHierarchy"/>
    <dgm:cxn modelId="{48AD09BD-FF17-4926-8AF5-2F43CB59E9D3}" type="presParOf" srcId="{550FB2E1-A354-4529-B0D1-25A9FAA702CB}" destId="{01C79350-6FEB-4F4E-9B82-CAD37B7841FA}" srcOrd="10" destOrd="0" presId="urn:microsoft.com/office/officeart/2008/layout/HorizontalMultiLevelHierarchy"/>
    <dgm:cxn modelId="{B9B3949D-EAF3-4304-8CC6-E3E23AA38E2D}" type="presParOf" srcId="{01C79350-6FEB-4F4E-9B82-CAD37B7841FA}" destId="{5881A516-A8D1-4A17-B8DE-574B2E85A14B}" srcOrd="0" destOrd="0" presId="urn:microsoft.com/office/officeart/2008/layout/HorizontalMultiLevelHierarchy"/>
    <dgm:cxn modelId="{77CB8FBC-049E-49A6-A703-FE3E41C256DD}" type="presParOf" srcId="{550FB2E1-A354-4529-B0D1-25A9FAA702CB}" destId="{9E916FB1-AFC7-4BC2-852D-DBF3C393C271}" srcOrd="11" destOrd="0" presId="urn:microsoft.com/office/officeart/2008/layout/HorizontalMultiLevelHierarchy"/>
    <dgm:cxn modelId="{ADC69788-5E4B-449F-812C-F9BCB394B49F}" type="presParOf" srcId="{9E916FB1-AFC7-4BC2-852D-DBF3C393C271}" destId="{665AACFA-58EA-4B96-A445-B97FFF4E7F98}" srcOrd="0" destOrd="0" presId="urn:microsoft.com/office/officeart/2008/layout/HorizontalMultiLevelHierarchy"/>
    <dgm:cxn modelId="{6758650D-7FB4-40F6-AB34-EE1550837D5F}" type="presParOf" srcId="{9E916FB1-AFC7-4BC2-852D-DBF3C393C271}" destId="{4D9EEFA9-F74B-4A63-96BB-5AD33E5E1C86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79350-6FEB-4F4E-9B82-CAD37B7841FA}">
      <dsp:nvSpPr>
        <dsp:cNvPr id="0" name=""/>
        <dsp:cNvSpPr/>
      </dsp:nvSpPr>
      <dsp:spPr>
        <a:xfrm>
          <a:off x="4683390" y="5565346"/>
          <a:ext cx="421434" cy="101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717" y="0"/>
              </a:lnTo>
              <a:lnTo>
                <a:pt x="210717" y="1019959"/>
              </a:lnTo>
              <a:lnTo>
                <a:pt x="421434" y="101995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66518" y="6047736"/>
        <a:ext cx="0" cy="0"/>
      </dsp:txXfrm>
    </dsp:sp>
    <dsp:sp modelId="{1F6827CD-5D65-4F10-9B76-23A9FA97320E}">
      <dsp:nvSpPr>
        <dsp:cNvPr id="0" name=""/>
        <dsp:cNvSpPr/>
      </dsp:nvSpPr>
      <dsp:spPr>
        <a:xfrm>
          <a:off x="4683390" y="5565346"/>
          <a:ext cx="390957" cy="57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478" y="0"/>
              </a:lnTo>
              <a:lnTo>
                <a:pt x="195478" y="574101"/>
              </a:lnTo>
              <a:lnTo>
                <a:pt x="390957" y="57410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61505" y="5835032"/>
        <a:ext cx="0" cy="0"/>
      </dsp:txXfrm>
    </dsp:sp>
    <dsp:sp modelId="{B9DE6EBB-B3CC-4952-A23B-DE0B35693AC7}">
      <dsp:nvSpPr>
        <dsp:cNvPr id="0" name=""/>
        <dsp:cNvSpPr/>
      </dsp:nvSpPr>
      <dsp:spPr>
        <a:xfrm>
          <a:off x="4683390" y="5565346"/>
          <a:ext cx="398576" cy="13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288" y="0"/>
              </a:lnTo>
              <a:lnTo>
                <a:pt x="199288" y="135488"/>
              </a:lnTo>
              <a:lnTo>
                <a:pt x="398576" y="13548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72154" y="5622566"/>
        <a:ext cx="0" cy="0"/>
      </dsp:txXfrm>
    </dsp:sp>
    <dsp:sp modelId="{D093D0E9-D99D-4D4D-8B15-0680A40FD196}">
      <dsp:nvSpPr>
        <dsp:cNvPr id="0" name=""/>
        <dsp:cNvSpPr/>
      </dsp:nvSpPr>
      <dsp:spPr>
        <a:xfrm>
          <a:off x="4683390" y="5262222"/>
          <a:ext cx="383338" cy="303123"/>
        </a:xfrm>
        <a:custGeom>
          <a:avLst/>
          <a:gdLst/>
          <a:ahLst/>
          <a:cxnLst/>
          <a:rect l="0" t="0" r="0" b="0"/>
          <a:pathLst>
            <a:path>
              <a:moveTo>
                <a:pt x="0" y="303123"/>
              </a:moveTo>
              <a:lnTo>
                <a:pt x="191669" y="303123"/>
              </a:lnTo>
              <a:lnTo>
                <a:pt x="191669" y="0"/>
              </a:lnTo>
              <a:lnTo>
                <a:pt x="383338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62842" y="5401566"/>
        <a:ext cx="0" cy="0"/>
      </dsp:txXfrm>
    </dsp:sp>
    <dsp:sp modelId="{9AD39D12-8DCB-44F6-A419-16462CC257B6}">
      <dsp:nvSpPr>
        <dsp:cNvPr id="0" name=""/>
        <dsp:cNvSpPr/>
      </dsp:nvSpPr>
      <dsp:spPr>
        <a:xfrm>
          <a:off x="4683390" y="4838850"/>
          <a:ext cx="383338" cy="726495"/>
        </a:xfrm>
        <a:custGeom>
          <a:avLst/>
          <a:gdLst/>
          <a:ahLst/>
          <a:cxnLst/>
          <a:rect l="0" t="0" r="0" b="0"/>
          <a:pathLst>
            <a:path>
              <a:moveTo>
                <a:pt x="0" y="726495"/>
              </a:moveTo>
              <a:lnTo>
                <a:pt x="191669" y="726495"/>
              </a:lnTo>
              <a:lnTo>
                <a:pt x="191669" y="0"/>
              </a:lnTo>
              <a:lnTo>
                <a:pt x="383338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54524" y="5181562"/>
        <a:ext cx="0" cy="0"/>
      </dsp:txXfrm>
    </dsp:sp>
    <dsp:sp modelId="{E6441E45-D9C0-4D48-A515-583ED8E3D685}">
      <dsp:nvSpPr>
        <dsp:cNvPr id="0" name=""/>
        <dsp:cNvSpPr/>
      </dsp:nvSpPr>
      <dsp:spPr>
        <a:xfrm>
          <a:off x="4683390" y="4415477"/>
          <a:ext cx="390957" cy="1149868"/>
        </a:xfrm>
        <a:custGeom>
          <a:avLst/>
          <a:gdLst/>
          <a:ahLst/>
          <a:cxnLst/>
          <a:rect l="0" t="0" r="0" b="0"/>
          <a:pathLst>
            <a:path>
              <a:moveTo>
                <a:pt x="0" y="1149868"/>
              </a:moveTo>
              <a:lnTo>
                <a:pt x="195478" y="1149868"/>
              </a:lnTo>
              <a:lnTo>
                <a:pt x="195478" y="0"/>
              </a:lnTo>
              <a:lnTo>
                <a:pt x="390957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848506" y="4960048"/>
        <a:ext cx="0" cy="0"/>
      </dsp:txXfrm>
    </dsp:sp>
    <dsp:sp modelId="{D30EDC90-EF1B-4F30-9230-B490FE47BD05}">
      <dsp:nvSpPr>
        <dsp:cNvPr id="0" name=""/>
        <dsp:cNvSpPr/>
      </dsp:nvSpPr>
      <dsp:spPr>
        <a:xfrm>
          <a:off x="1555181" y="3166710"/>
          <a:ext cx="1335837" cy="2398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7918" y="0"/>
              </a:lnTo>
              <a:lnTo>
                <a:pt x="667918" y="2399253"/>
              </a:lnTo>
              <a:lnTo>
                <a:pt x="1335837" y="2399253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2154462" y="4297390"/>
        <a:ext cx="0" cy="0"/>
      </dsp:txXfrm>
    </dsp:sp>
    <dsp:sp modelId="{81471C63-8FAB-4EB7-8961-04791C3E80BA}">
      <dsp:nvSpPr>
        <dsp:cNvPr id="0" name=""/>
        <dsp:cNvSpPr/>
      </dsp:nvSpPr>
      <dsp:spPr>
        <a:xfrm>
          <a:off x="4531498" y="3454431"/>
          <a:ext cx="437054" cy="404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200" y="0"/>
              </a:lnTo>
              <a:lnTo>
                <a:pt x="241200" y="514811"/>
              </a:lnTo>
              <a:lnTo>
                <a:pt x="482401" y="51481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735145" y="3641574"/>
        <a:ext cx="0" cy="0"/>
      </dsp:txXfrm>
    </dsp:sp>
    <dsp:sp modelId="{1D785B79-3F9C-4C6F-A460-F96A6F96504E}">
      <dsp:nvSpPr>
        <dsp:cNvPr id="0" name=""/>
        <dsp:cNvSpPr/>
      </dsp:nvSpPr>
      <dsp:spPr>
        <a:xfrm>
          <a:off x="4531498" y="3380708"/>
          <a:ext cx="4370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200" y="45720"/>
              </a:lnTo>
              <a:lnTo>
                <a:pt x="241200" y="68581"/>
              </a:lnTo>
              <a:lnTo>
                <a:pt x="482401" y="68581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739076" y="3415480"/>
        <a:ext cx="0" cy="0"/>
      </dsp:txXfrm>
    </dsp:sp>
    <dsp:sp modelId="{813B3D70-C2D7-4103-AF9D-DE81ACDC603C}">
      <dsp:nvSpPr>
        <dsp:cNvPr id="0" name=""/>
        <dsp:cNvSpPr/>
      </dsp:nvSpPr>
      <dsp:spPr>
        <a:xfrm>
          <a:off x="4531498" y="2994380"/>
          <a:ext cx="437054" cy="460051"/>
        </a:xfrm>
        <a:custGeom>
          <a:avLst/>
          <a:gdLst/>
          <a:ahLst/>
          <a:cxnLst/>
          <a:rect l="0" t="0" r="0" b="0"/>
          <a:pathLst>
            <a:path>
              <a:moveTo>
                <a:pt x="0" y="446230"/>
              </a:moveTo>
              <a:lnTo>
                <a:pt x="241200" y="446230"/>
              </a:lnTo>
              <a:lnTo>
                <a:pt x="241200" y="0"/>
              </a:lnTo>
              <a:lnTo>
                <a:pt x="482401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734161" y="3208541"/>
        <a:ext cx="0" cy="0"/>
      </dsp:txXfrm>
    </dsp:sp>
    <dsp:sp modelId="{998EFC3B-68D4-4CE2-8AAF-69460E1AAC10}">
      <dsp:nvSpPr>
        <dsp:cNvPr id="0" name=""/>
        <dsp:cNvSpPr/>
      </dsp:nvSpPr>
      <dsp:spPr>
        <a:xfrm>
          <a:off x="1555181" y="3166710"/>
          <a:ext cx="1244394" cy="287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2197" y="0"/>
              </a:lnTo>
              <a:lnTo>
                <a:pt x="622197" y="288339"/>
              </a:lnTo>
              <a:lnTo>
                <a:pt x="1244394" y="288339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2145448" y="3278640"/>
        <a:ext cx="0" cy="0"/>
      </dsp:txXfrm>
    </dsp:sp>
    <dsp:sp modelId="{5725B496-18D0-4FA9-9BB3-5F509876DCE6}">
      <dsp:nvSpPr>
        <dsp:cNvPr id="0" name=""/>
        <dsp:cNvSpPr/>
      </dsp:nvSpPr>
      <dsp:spPr>
        <a:xfrm>
          <a:off x="1555181" y="2762468"/>
          <a:ext cx="1221536" cy="404242"/>
        </a:xfrm>
        <a:custGeom>
          <a:avLst/>
          <a:gdLst/>
          <a:ahLst/>
          <a:cxnLst/>
          <a:rect l="0" t="0" r="0" b="0"/>
          <a:pathLst>
            <a:path>
              <a:moveTo>
                <a:pt x="0" y="403623"/>
              </a:moveTo>
              <a:lnTo>
                <a:pt x="610768" y="403623"/>
              </a:lnTo>
              <a:lnTo>
                <a:pt x="610768" y="0"/>
              </a:lnTo>
              <a:lnTo>
                <a:pt x="1221536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2133782" y="2932422"/>
        <a:ext cx="0" cy="0"/>
      </dsp:txXfrm>
    </dsp:sp>
    <dsp:sp modelId="{38B38779-52D3-4C07-AA25-4F41A87D51A0}">
      <dsp:nvSpPr>
        <dsp:cNvPr id="0" name=""/>
        <dsp:cNvSpPr/>
      </dsp:nvSpPr>
      <dsp:spPr>
        <a:xfrm>
          <a:off x="4378583" y="1955712"/>
          <a:ext cx="535735" cy="57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7867" y="0"/>
              </a:lnTo>
              <a:lnTo>
                <a:pt x="267867" y="575774"/>
              </a:lnTo>
              <a:lnTo>
                <a:pt x="535735" y="57577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626789" y="2223938"/>
        <a:ext cx="0" cy="0"/>
      </dsp:txXfrm>
    </dsp:sp>
    <dsp:sp modelId="{E2BDBA27-3AE5-4BE5-B131-FDBF6023C020}">
      <dsp:nvSpPr>
        <dsp:cNvPr id="0" name=""/>
        <dsp:cNvSpPr/>
      </dsp:nvSpPr>
      <dsp:spPr>
        <a:xfrm>
          <a:off x="4378583" y="1955712"/>
          <a:ext cx="550974" cy="129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487" y="0"/>
              </a:lnTo>
              <a:lnTo>
                <a:pt x="275487" y="129544"/>
              </a:lnTo>
              <a:lnTo>
                <a:pt x="550974" y="12954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639920" y="2006334"/>
        <a:ext cx="0" cy="0"/>
      </dsp:txXfrm>
    </dsp:sp>
    <dsp:sp modelId="{E5E35868-AF4D-4C06-ABA8-148C49EA07BE}">
      <dsp:nvSpPr>
        <dsp:cNvPr id="0" name=""/>
        <dsp:cNvSpPr/>
      </dsp:nvSpPr>
      <dsp:spPr>
        <a:xfrm>
          <a:off x="4378583" y="1627464"/>
          <a:ext cx="517961" cy="328248"/>
        </a:xfrm>
        <a:custGeom>
          <a:avLst/>
          <a:gdLst/>
          <a:ahLst/>
          <a:cxnLst/>
          <a:rect l="0" t="0" r="0" b="0"/>
          <a:pathLst>
            <a:path>
              <a:moveTo>
                <a:pt x="0" y="354787"/>
              </a:moveTo>
              <a:lnTo>
                <a:pt x="264058" y="354787"/>
              </a:lnTo>
              <a:lnTo>
                <a:pt x="264058" y="0"/>
              </a:lnTo>
              <a:lnTo>
                <a:pt x="52811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622234" y="1776258"/>
        <a:ext cx="0" cy="0"/>
      </dsp:txXfrm>
    </dsp:sp>
    <dsp:sp modelId="{BD9BA672-29D7-4F30-8DB5-F84C744B15F6}">
      <dsp:nvSpPr>
        <dsp:cNvPr id="0" name=""/>
        <dsp:cNvSpPr/>
      </dsp:nvSpPr>
      <dsp:spPr>
        <a:xfrm>
          <a:off x="1555181" y="1955712"/>
          <a:ext cx="1198678" cy="1210997"/>
        </a:xfrm>
        <a:custGeom>
          <a:avLst/>
          <a:gdLst/>
          <a:ahLst/>
          <a:cxnLst/>
          <a:rect l="0" t="0" r="0" b="0"/>
          <a:pathLst>
            <a:path>
              <a:moveTo>
                <a:pt x="0" y="1210379"/>
              </a:moveTo>
              <a:lnTo>
                <a:pt x="599339" y="1210379"/>
              </a:lnTo>
              <a:lnTo>
                <a:pt x="599339" y="0"/>
              </a:lnTo>
              <a:lnTo>
                <a:pt x="1198678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2111923" y="2518613"/>
        <a:ext cx="0" cy="0"/>
      </dsp:txXfrm>
    </dsp:sp>
    <dsp:sp modelId="{DE852064-15DC-4E20-A0E4-C0EFBAB9218A}">
      <dsp:nvSpPr>
        <dsp:cNvPr id="0" name=""/>
        <dsp:cNvSpPr/>
      </dsp:nvSpPr>
      <dsp:spPr>
        <a:xfrm>
          <a:off x="4298526" y="732558"/>
          <a:ext cx="598019" cy="389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541" y="0"/>
              </a:lnTo>
              <a:lnTo>
                <a:pt x="294541" y="400510"/>
              </a:lnTo>
              <a:lnTo>
                <a:pt x="589082" y="40051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579692" y="909522"/>
        <a:ext cx="0" cy="0"/>
      </dsp:txXfrm>
    </dsp:sp>
    <dsp:sp modelId="{D5D6A32A-B772-4438-B931-8E8A1E12EF9A}">
      <dsp:nvSpPr>
        <dsp:cNvPr id="0" name=""/>
        <dsp:cNvSpPr/>
      </dsp:nvSpPr>
      <dsp:spPr>
        <a:xfrm>
          <a:off x="4298526" y="686838"/>
          <a:ext cx="5980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4301"/>
              </a:moveTo>
              <a:lnTo>
                <a:pt x="294541" y="114301"/>
              </a:lnTo>
              <a:lnTo>
                <a:pt x="294541" y="45720"/>
              </a:lnTo>
              <a:lnTo>
                <a:pt x="589082" y="4572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582565" y="717588"/>
        <a:ext cx="0" cy="0"/>
      </dsp:txXfrm>
    </dsp:sp>
    <dsp:sp modelId="{8A76602D-85A5-470D-8A8F-AB7161CD2568}">
      <dsp:nvSpPr>
        <dsp:cNvPr id="0" name=""/>
        <dsp:cNvSpPr/>
      </dsp:nvSpPr>
      <dsp:spPr>
        <a:xfrm>
          <a:off x="4298526" y="404564"/>
          <a:ext cx="598019" cy="327994"/>
        </a:xfrm>
        <a:custGeom>
          <a:avLst/>
          <a:gdLst/>
          <a:ahLst/>
          <a:cxnLst/>
          <a:rect l="0" t="0" r="0" b="0"/>
          <a:pathLst>
            <a:path>
              <a:moveTo>
                <a:pt x="0" y="537673"/>
              </a:moveTo>
              <a:lnTo>
                <a:pt x="294541" y="537673"/>
              </a:lnTo>
              <a:lnTo>
                <a:pt x="294541" y="0"/>
              </a:lnTo>
              <a:lnTo>
                <a:pt x="589082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4580484" y="551510"/>
        <a:ext cx="0" cy="0"/>
      </dsp:txXfrm>
    </dsp:sp>
    <dsp:sp modelId="{E232F4B4-0345-4F99-94D0-A25012BDA3C5}">
      <dsp:nvSpPr>
        <dsp:cNvPr id="0" name=""/>
        <dsp:cNvSpPr/>
      </dsp:nvSpPr>
      <dsp:spPr>
        <a:xfrm>
          <a:off x="1555181" y="732558"/>
          <a:ext cx="1137712" cy="2434151"/>
        </a:xfrm>
        <a:custGeom>
          <a:avLst/>
          <a:gdLst/>
          <a:ahLst/>
          <a:cxnLst/>
          <a:rect l="0" t="0" r="0" b="0"/>
          <a:pathLst>
            <a:path>
              <a:moveTo>
                <a:pt x="0" y="2434769"/>
              </a:moveTo>
              <a:lnTo>
                <a:pt x="568856" y="2434769"/>
              </a:lnTo>
              <a:lnTo>
                <a:pt x="568856" y="0"/>
              </a:lnTo>
              <a:lnTo>
                <a:pt x="1137712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/>
            <a:ea typeface="+mn-ea"/>
            <a:cs typeface="+mn-cs"/>
          </a:endParaRPr>
        </a:p>
      </dsp:txBody>
      <dsp:txXfrm>
        <a:off x="2056865" y="1882462"/>
        <a:ext cx="0" cy="0"/>
      </dsp:txXfrm>
    </dsp:sp>
    <dsp:sp modelId="{CCC8AE6F-F112-4013-AA00-9ADE8FA59507}">
      <dsp:nvSpPr>
        <dsp:cNvPr id="0" name=""/>
        <dsp:cNvSpPr/>
      </dsp:nvSpPr>
      <dsp:spPr>
        <a:xfrm rot="16200000">
          <a:off x="-426005" y="2773078"/>
          <a:ext cx="3175111" cy="787264"/>
        </a:xfrm>
        <a:prstGeom prst="rect">
          <a:avLst/>
        </a:prstGeom>
        <a:gradFill rotWithShape="1">
          <a:gsLst>
            <a:gs pos="0">
              <a:srgbClr val="4BACC6">
                <a:shade val="51000"/>
                <a:satMod val="130000"/>
              </a:srgbClr>
            </a:gs>
            <a:gs pos="80000">
              <a:srgbClr val="4BACC6">
                <a:shade val="93000"/>
                <a:satMod val="130000"/>
              </a:srgbClr>
            </a:gs>
            <a:gs pos="100000">
              <a:srgbClr val="4BACC6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baseline="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kyslíkaté</a:t>
          </a:r>
          <a:r>
            <a:rPr lang="cs-CZ" sz="2800" b="1" kern="12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deriváty</a:t>
          </a:r>
        </a:p>
      </dsp:txBody>
      <dsp:txXfrm>
        <a:off x="-426005" y="2773078"/>
        <a:ext cx="3175111" cy="787264"/>
      </dsp:txXfrm>
    </dsp:sp>
    <dsp:sp modelId="{A3812D17-36A8-4D55-9B24-B639CD47D796}">
      <dsp:nvSpPr>
        <dsp:cNvPr id="0" name=""/>
        <dsp:cNvSpPr/>
      </dsp:nvSpPr>
      <dsp:spPr>
        <a:xfrm>
          <a:off x="2692894" y="436415"/>
          <a:ext cx="1605631" cy="592286"/>
        </a:xfrm>
        <a:prstGeom prst="rect">
          <a:avLst/>
        </a:prstGeom>
        <a:gradFill rotWithShape="1">
          <a:gsLst>
            <a:gs pos="0">
              <a:srgbClr val="C0504D">
                <a:shade val="51000"/>
                <a:satMod val="130000"/>
              </a:srgbClr>
            </a:gs>
            <a:gs pos="80000">
              <a:srgbClr val="C0504D">
                <a:shade val="93000"/>
                <a:satMod val="130000"/>
              </a:srgbClr>
            </a:gs>
            <a:gs pos="100000">
              <a:srgbClr val="C0504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err="1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hydroxysloučeniny</a:t>
          </a:r>
          <a:endParaRPr lang="cs-CZ" sz="1400" b="1" kern="1200" dirty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ethery</a:t>
          </a:r>
        </a:p>
      </dsp:txBody>
      <dsp:txXfrm>
        <a:off x="2692894" y="436415"/>
        <a:ext cx="1605631" cy="592286"/>
      </dsp:txXfrm>
    </dsp:sp>
    <dsp:sp modelId="{D3250165-CB87-4952-B336-6A4739B9D857}">
      <dsp:nvSpPr>
        <dsp:cNvPr id="0" name=""/>
        <dsp:cNvSpPr/>
      </dsp:nvSpPr>
      <dsp:spPr>
        <a:xfrm>
          <a:off x="4896545" y="216927"/>
          <a:ext cx="1235242" cy="375273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alkoholy</a:t>
          </a:r>
        </a:p>
      </dsp:txBody>
      <dsp:txXfrm>
        <a:off x="4896545" y="216927"/>
        <a:ext cx="1235242" cy="375273"/>
      </dsp:txXfrm>
    </dsp:sp>
    <dsp:sp modelId="{4AE57308-264E-43CD-AC0A-AB77C543272A}">
      <dsp:nvSpPr>
        <dsp:cNvPr id="0" name=""/>
        <dsp:cNvSpPr/>
      </dsp:nvSpPr>
      <dsp:spPr>
        <a:xfrm>
          <a:off x="4896545" y="576968"/>
          <a:ext cx="1248093" cy="372800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fenoly</a:t>
          </a:r>
        </a:p>
      </dsp:txBody>
      <dsp:txXfrm>
        <a:off x="4896545" y="576968"/>
        <a:ext cx="1248093" cy="372800"/>
      </dsp:txXfrm>
    </dsp:sp>
    <dsp:sp modelId="{A3AA01DE-22B6-4531-910D-12983364B454}">
      <dsp:nvSpPr>
        <dsp:cNvPr id="0" name=""/>
        <dsp:cNvSpPr/>
      </dsp:nvSpPr>
      <dsp:spPr>
        <a:xfrm>
          <a:off x="4896545" y="934536"/>
          <a:ext cx="1230897" cy="375273"/>
        </a:xfrm>
        <a:prstGeom prst="rect">
          <a:avLst/>
        </a:prstGeom>
        <a:solidFill>
          <a:srgbClr val="FFCDCD"/>
        </a:solidFill>
        <a:ln w="25400" cap="flat" cmpd="sng" algn="ctr">
          <a:solidFill>
            <a:srgbClr val="C0504D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ethery</a:t>
          </a:r>
        </a:p>
      </dsp:txBody>
      <dsp:txXfrm>
        <a:off x="4896545" y="934536"/>
        <a:ext cx="1230897" cy="375273"/>
      </dsp:txXfrm>
    </dsp:sp>
    <dsp:sp modelId="{1A4A88B6-0B3C-45DC-AF59-91DAA685DF6D}">
      <dsp:nvSpPr>
        <dsp:cNvPr id="0" name=""/>
        <dsp:cNvSpPr/>
      </dsp:nvSpPr>
      <dsp:spPr>
        <a:xfrm>
          <a:off x="2753860" y="1649523"/>
          <a:ext cx="1624723" cy="612379"/>
        </a:xfrm>
        <a:prstGeom prst="rect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karbonylové sloučeniny</a:t>
          </a:r>
        </a:p>
      </dsp:txBody>
      <dsp:txXfrm>
        <a:off x="2753860" y="1649523"/>
        <a:ext cx="1624723" cy="612379"/>
      </dsp:txXfrm>
    </dsp:sp>
    <dsp:sp modelId="{7DC85588-8871-498C-9F2C-3796593A0ABD}">
      <dsp:nvSpPr>
        <dsp:cNvPr id="0" name=""/>
        <dsp:cNvSpPr/>
      </dsp:nvSpPr>
      <dsp:spPr>
        <a:xfrm>
          <a:off x="4896545" y="1439827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aldehydy</a:t>
          </a:r>
        </a:p>
      </dsp:txBody>
      <dsp:txXfrm>
        <a:off x="4896545" y="1439827"/>
        <a:ext cx="1230897" cy="375273"/>
      </dsp:txXfrm>
    </dsp:sp>
    <dsp:sp modelId="{DF8FE11E-BF5E-4C05-8D55-6C36B3955E97}">
      <dsp:nvSpPr>
        <dsp:cNvPr id="0" name=""/>
        <dsp:cNvSpPr/>
      </dsp:nvSpPr>
      <dsp:spPr>
        <a:xfrm>
          <a:off x="4929558" y="1897620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ketony</a:t>
          </a:r>
        </a:p>
      </dsp:txBody>
      <dsp:txXfrm>
        <a:off x="4929558" y="1897620"/>
        <a:ext cx="1230897" cy="375273"/>
      </dsp:txXfrm>
    </dsp:sp>
    <dsp:sp modelId="{B376076C-8029-44E3-B417-8A2E32C7F7BD}">
      <dsp:nvSpPr>
        <dsp:cNvPr id="0" name=""/>
        <dsp:cNvSpPr/>
      </dsp:nvSpPr>
      <dsp:spPr>
        <a:xfrm>
          <a:off x="4914319" y="2343850"/>
          <a:ext cx="1230897" cy="375273"/>
        </a:xfrm>
        <a:prstGeom prst="rect">
          <a:avLst/>
        </a:prstGeom>
        <a:solidFill>
          <a:srgbClr val="C9E7A7"/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chinony</a:t>
          </a:r>
          <a:endParaRPr lang="cs-CZ" sz="1400" b="0" kern="1200" cap="none" spc="0" baseline="0">
            <a:ln w="9207" cmpd="sng">
              <a:solidFill>
                <a:srgbClr val="FFFFFF"/>
              </a:solidFill>
              <a:prstDash val="solid"/>
            </a:ln>
            <a:solidFill>
              <a:sysClr val="windowText" lastClr="0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4914319" y="2343850"/>
        <a:ext cx="1230897" cy="375273"/>
      </dsp:txXfrm>
    </dsp:sp>
    <dsp:sp modelId="{932231F6-2467-4016-B7A9-90DBF9761CEA}">
      <dsp:nvSpPr>
        <dsp:cNvPr id="0" name=""/>
        <dsp:cNvSpPr/>
      </dsp:nvSpPr>
      <dsp:spPr>
        <a:xfrm>
          <a:off x="2776718" y="2515744"/>
          <a:ext cx="1763937" cy="49344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karboxylové kyseliny</a:t>
          </a:r>
        </a:p>
      </dsp:txBody>
      <dsp:txXfrm>
        <a:off x="2776718" y="2515744"/>
        <a:ext cx="1763937" cy="493447"/>
      </dsp:txXfrm>
    </dsp:sp>
    <dsp:sp modelId="{C2B16E1C-92D8-485B-B09C-A7AE8609E351}">
      <dsp:nvSpPr>
        <dsp:cNvPr id="0" name=""/>
        <dsp:cNvSpPr/>
      </dsp:nvSpPr>
      <dsp:spPr>
        <a:xfrm>
          <a:off x="2799575" y="3191541"/>
          <a:ext cx="1731922" cy="525780"/>
        </a:xfrm>
        <a:prstGeom prst="rect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substituční deriváty k.k.</a:t>
          </a:r>
        </a:p>
      </dsp:txBody>
      <dsp:txXfrm>
        <a:off x="2799575" y="3191541"/>
        <a:ext cx="1731922" cy="525780"/>
      </dsp:txXfrm>
    </dsp:sp>
    <dsp:sp modelId="{5A49C74B-3285-47D9-ABD3-A0D5F8E36DD3}">
      <dsp:nvSpPr>
        <dsp:cNvPr id="0" name=""/>
        <dsp:cNvSpPr/>
      </dsp:nvSpPr>
      <dsp:spPr>
        <a:xfrm>
          <a:off x="4968552" y="2806743"/>
          <a:ext cx="1230897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halogenkyseliny</a:t>
          </a:r>
        </a:p>
      </dsp:txBody>
      <dsp:txXfrm>
        <a:off x="4968552" y="2806743"/>
        <a:ext cx="1230897" cy="375273"/>
      </dsp:txXfrm>
    </dsp:sp>
    <dsp:sp modelId="{B19D6747-E453-4E0B-8174-8DA35B667C7E}">
      <dsp:nvSpPr>
        <dsp:cNvPr id="0" name=""/>
        <dsp:cNvSpPr/>
      </dsp:nvSpPr>
      <dsp:spPr>
        <a:xfrm>
          <a:off x="4968552" y="3238792"/>
          <a:ext cx="1230909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aminokyseliny</a:t>
          </a:r>
        </a:p>
      </dsp:txBody>
      <dsp:txXfrm>
        <a:off x="4968552" y="3238792"/>
        <a:ext cx="1230909" cy="375273"/>
      </dsp:txXfrm>
    </dsp:sp>
    <dsp:sp modelId="{5E0DE0D7-8DC0-445D-A2FD-CCAA208BDA80}">
      <dsp:nvSpPr>
        <dsp:cNvPr id="0" name=""/>
        <dsp:cNvSpPr/>
      </dsp:nvSpPr>
      <dsp:spPr>
        <a:xfrm>
          <a:off x="4968552" y="3670840"/>
          <a:ext cx="1217369" cy="375273"/>
        </a:xfrm>
        <a:prstGeom prst="rect">
          <a:avLst/>
        </a:prstGeom>
        <a:solidFill>
          <a:srgbClr val="F0D1FF"/>
        </a:solidFill>
        <a:ln w="25400" cap="flat" cmpd="sng" algn="ctr">
          <a:solidFill>
            <a:srgbClr val="8064A2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hydroxykyseliny</a:t>
          </a:r>
        </a:p>
      </dsp:txBody>
      <dsp:txXfrm>
        <a:off x="4968552" y="3670840"/>
        <a:ext cx="1217369" cy="375273"/>
      </dsp:txXfrm>
    </dsp:sp>
    <dsp:sp modelId="{62E3A0FB-8570-4143-91B4-924E613E07BB}">
      <dsp:nvSpPr>
        <dsp:cNvPr id="0" name=""/>
        <dsp:cNvSpPr/>
      </dsp:nvSpPr>
      <dsp:spPr>
        <a:xfrm>
          <a:off x="2891019" y="5294663"/>
          <a:ext cx="1792371" cy="541365"/>
        </a:xfrm>
        <a:prstGeom prst="rect">
          <a:avLst/>
        </a:prstGeom>
        <a:gradFill rotWithShape="1">
          <a:gsLst>
            <a:gs pos="0">
              <a:srgbClr val="F79646">
                <a:shade val="51000"/>
                <a:satMod val="130000"/>
              </a:srgbClr>
            </a:gs>
            <a:gs pos="80000">
              <a:srgbClr val="F79646">
                <a:shade val="93000"/>
                <a:satMod val="130000"/>
              </a:srgbClr>
            </a:gs>
            <a:gs pos="100000">
              <a:srgbClr val="F79646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funkční deriváty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 k.k</a:t>
          </a:r>
          <a:r>
            <a:rPr lang="cs-CZ" sz="1400" b="1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.</a:t>
          </a:r>
        </a:p>
      </dsp:txBody>
      <dsp:txXfrm>
        <a:off x="2891019" y="5294663"/>
        <a:ext cx="1792371" cy="541365"/>
      </dsp:txXfrm>
    </dsp:sp>
    <dsp:sp modelId="{647E45FD-F959-4C03-9843-B2A9F9E0AF68}">
      <dsp:nvSpPr>
        <dsp:cNvPr id="0" name=""/>
        <dsp:cNvSpPr/>
      </dsp:nvSpPr>
      <dsp:spPr>
        <a:xfrm>
          <a:off x="5074348" y="4227840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baseline="0">
            <a:solidFill>
              <a:sysClr val="windowText" lastClr="000000"/>
            </a:solidFill>
            <a:latin typeface="Cambria" pitchFamily="18" charset="0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1" kern="1200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baseline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halogenidy k.k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baseline="0">
            <a:solidFill>
              <a:sysClr val="windowText" lastClr="000000"/>
            </a:solidFill>
            <a:latin typeface="Cambria"/>
            <a:ea typeface="+mn-ea"/>
            <a:cs typeface="+mn-cs"/>
          </a:endParaRPr>
        </a:p>
      </dsp:txBody>
      <dsp:txXfrm>
        <a:off x="5074348" y="4227840"/>
        <a:ext cx="1230897" cy="375273"/>
      </dsp:txXfrm>
    </dsp:sp>
    <dsp:sp modelId="{DD051DD0-96AE-4B75-801D-A3E8E8416F87}">
      <dsp:nvSpPr>
        <dsp:cNvPr id="0" name=""/>
        <dsp:cNvSpPr/>
      </dsp:nvSpPr>
      <dsp:spPr>
        <a:xfrm>
          <a:off x="5066729" y="4651213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anhydridy</a:t>
          </a:r>
          <a:r>
            <a:rPr lang="cs-CZ" sz="12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cs-CZ" sz="1200" b="1" kern="1200" dirty="0" err="1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k.k</a:t>
          </a:r>
          <a:endParaRPr lang="cs-CZ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066729" y="4651213"/>
        <a:ext cx="1230897" cy="375273"/>
      </dsp:txXfrm>
    </dsp:sp>
    <dsp:sp modelId="{AA7B2CC6-3177-4D31-84BB-C088B77C740D}">
      <dsp:nvSpPr>
        <dsp:cNvPr id="0" name=""/>
        <dsp:cNvSpPr/>
      </dsp:nvSpPr>
      <dsp:spPr>
        <a:xfrm>
          <a:off x="5066729" y="5074585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estery</a:t>
          </a:r>
          <a:r>
            <a:rPr lang="cs-CZ" sz="12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 k.k.</a:t>
          </a:r>
        </a:p>
      </dsp:txBody>
      <dsp:txXfrm>
        <a:off x="5066729" y="5074585"/>
        <a:ext cx="1230897" cy="375273"/>
      </dsp:txXfrm>
    </dsp:sp>
    <dsp:sp modelId="{C93D0302-9F1D-4CA9-A719-B584F5D7D51C}">
      <dsp:nvSpPr>
        <dsp:cNvPr id="0" name=""/>
        <dsp:cNvSpPr/>
      </dsp:nvSpPr>
      <dsp:spPr>
        <a:xfrm>
          <a:off x="5081967" y="5513198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amidy</a:t>
          </a:r>
          <a:r>
            <a:rPr lang="cs-CZ" sz="12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cs-CZ" sz="11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k.k.</a:t>
          </a:r>
        </a:p>
      </dsp:txBody>
      <dsp:txXfrm>
        <a:off x="5081967" y="5513198"/>
        <a:ext cx="1230897" cy="375273"/>
      </dsp:txXfrm>
    </dsp:sp>
    <dsp:sp modelId="{2B1A99D2-BEAD-453C-AF03-3EB9868D42E2}">
      <dsp:nvSpPr>
        <dsp:cNvPr id="0" name=""/>
        <dsp:cNvSpPr/>
      </dsp:nvSpPr>
      <dsp:spPr>
        <a:xfrm>
          <a:off x="5074348" y="5951810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nitrily</a:t>
          </a:r>
          <a:r>
            <a:rPr lang="cs-CZ" sz="1200" b="1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k.k.</a:t>
          </a:r>
        </a:p>
      </dsp:txBody>
      <dsp:txXfrm>
        <a:off x="5074348" y="5951810"/>
        <a:ext cx="1230897" cy="375273"/>
      </dsp:txXfrm>
    </dsp:sp>
    <dsp:sp modelId="{665AACFA-58EA-4B96-A445-B97FFF4E7F98}">
      <dsp:nvSpPr>
        <dsp:cNvPr id="0" name=""/>
        <dsp:cNvSpPr/>
      </dsp:nvSpPr>
      <dsp:spPr>
        <a:xfrm>
          <a:off x="5104825" y="6397669"/>
          <a:ext cx="1230897" cy="375273"/>
        </a:xfrm>
        <a:prstGeom prst="rect">
          <a:avLst/>
        </a:prstGeom>
        <a:solidFill>
          <a:srgbClr val="F79646">
            <a:lumMod val="40000"/>
            <a:lumOff val="6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>
              <a:solidFill>
                <a:sysClr val="windowText" lastClr="000000"/>
              </a:solidFill>
              <a:latin typeface="Cambria"/>
              <a:ea typeface="+mn-ea"/>
              <a:cs typeface="+mn-cs"/>
            </a:rPr>
            <a:t>deriváty k. uhličité</a:t>
          </a:r>
        </a:p>
      </dsp:txBody>
      <dsp:txXfrm>
        <a:off x="5104825" y="6397669"/>
        <a:ext cx="1230897" cy="375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8ABDCD-AC69-4589-A210-8C239F4C1908}" type="datetimeFigureOut">
              <a:rPr lang="cs-CZ"/>
              <a:pPr>
                <a:defRPr/>
              </a:pPr>
              <a:t>23. 2. 2014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63C1FA-6390-4B02-A23A-6BC59BF6D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2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7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6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19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6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5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4258F-94FF-48E8-87A2-2DABCBC0F4C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08867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CBEC6-CFD4-4E31-A145-21582C0E27F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85938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FC232-C545-4E17-A738-AE61EBF133D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10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6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CE77F57-CB8B-4BB6-A7D4-11E65C45203F}" type="datetime1">
              <a:rPr lang="en-US" smtClean="0"/>
              <a:t>2/23/2014</a:t>
            </a:fld>
            <a:endParaRPr 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0D5380-3ABB-42C0-A29E-35C24E1E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A2A7-4928-4C32-B832-3D6F53539D38}" type="datetime1">
              <a:rPr lang="en-US" smtClean="0"/>
              <a:t>2/23/2014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9370-7B3E-406B-B62F-EE060A877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61E03-4A69-41D6-A228-D265CE819751}" type="datetime1">
              <a:rPr lang="en-US" smtClean="0"/>
              <a:t>2/23/2014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7B29-AA89-4DB1-8ADA-A06A8897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F1BB-56F8-4D42-BDFF-27BD473A488D}" type="datetime1">
              <a:rPr lang="en-US" smtClean="0"/>
              <a:t>2/23/2014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4D77-83D1-453C-AD6B-D168130B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oramenný trojúhelník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nice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5974-7395-4BFD-A081-E0CACDDB776E}" type="datetime1">
              <a:rPr lang="en-US" smtClean="0"/>
              <a:t>2/23/2014</a:t>
            </a:fld>
            <a:endParaRPr 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E36C-7C24-4794-83E3-6C4B0F8B7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73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F9C6-038B-45B0-B581-5FE676A1C7F1}" type="datetime1">
              <a:rPr lang="en-US" smtClean="0"/>
              <a:t>2/23/2014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852A-2F5F-490B-B248-3C63CCD9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CD41-8F10-42A8-ABDB-844644B4136B}" type="datetime1">
              <a:rPr lang="en-US" smtClean="0"/>
              <a:t>2/23/2014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98C1B0C-B770-48DF-825E-3FF2EDEE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1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D72D-F890-4BB3-BFB2-3C97E33E456D}" type="datetime1">
              <a:rPr lang="en-US" smtClean="0"/>
              <a:t>2/23/2014</a:t>
            </a:fld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2C7A-54CD-4BFF-8914-F7D13A3E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C603-9D03-4525-B0C1-88A88F2E537D}" type="datetime1">
              <a:rPr lang="en-US" smtClean="0"/>
              <a:t>2/23/2014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29AD-36D3-42CB-9591-D3DF0664B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13F9FB8-BC31-4EC3-8F27-2DFFB186EA97}" type="datetime1">
              <a:rPr lang="en-US" smtClean="0"/>
              <a:t>2/23/2014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B0CC6CE-6BC6-4B20-88AE-CAE7C633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941D43F-D451-46F5-BE0A-54BF63F7896B}" type="datetime1">
              <a:rPr lang="en-US" smtClean="0"/>
              <a:t>2/23/2014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48A7A5B-1695-413D-90C0-D7227BA45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0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shade val="48000"/>
                <a:satMod val="230000"/>
              </a:schemeClr>
            </a:gs>
            <a:gs pos="84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A8A85A-1F26-4CAD-8A5B-B000E160E09F}" type="datetime1">
              <a:rPr lang="en-US" smtClean="0"/>
              <a:t>2/23/2014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DDB56-E78D-4E40-8280-4FC2A2492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77" r:id="rId4"/>
    <p:sldLayoutId id="2147483885" r:id="rId5"/>
    <p:sldLayoutId id="2147483878" r:id="rId6"/>
    <p:sldLayoutId id="2147483879" r:id="rId7"/>
    <p:sldLayoutId id="2147483886" r:id="rId8"/>
    <p:sldLayoutId id="2147483887" r:id="rId9"/>
    <p:sldLayoutId id="2147483880" r:id="rId10"/>
    <p:sldLayoutId id="2147483881" r:id="rId11"/>
  </p:sldLayoutIdLst>
  <p:hf sldNum="0" hdr="0" ft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183E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6A0D8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" y="847291"/>
            <a:ext cx="8672790" cy="487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873032"/>
            <a:ext cx="6336705" cy="1368152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7200" b="1" dirty="0" err="1" smtClean="0">
                <a:solidFill>
                  <a:srgbClr val="00B0F0"/>
                </a:solidFill>
                <a:cs typeface="Calibri" pitchFamily="34" charset="0"/>
              </a:rPr>
              <a:t>Hydroxyderiváty</a:t>
            </a:r>
            <a:endParaRPr lang="cs-CZ" sz="7200" b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392" cy="1368152"/>
          </a:xfrm>
          <a:ln w="57150"/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8000" b="1" dirty="0" smtClean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cs typeface="Calibri" pitchFamily="34" charset="0"/>
              </a:rPr>
              <a:t> ALKOHOLY I.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4000" b="1" dirty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cs typeface="Calibri" pitchFamily="34" charset="0"/>
              </a:rPr>
              <a:t>c</a:t>
            </a:r>
            <a:r>
              <a:rPr lang="cs-CZ" sz="4000" b="1" dirty="0" smtClean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cs typeface="Calibri" pitchFamily="34" charset="0"/>
              </a:rPr>
              <a:t>harakteristika, názvosloví, rozdělení </a:t>
            </a:r>
            <a:endParaRPr lang="cs-CZ" sz="4000" b="1" dirty="0">
              <a:ln w="38100">
                <a:solidFill>
                  <a:schemeClr val="accent1">
                    <a:lumMod val="75000"/>
                  </a:schemeClr>
                </a:solidFill>
              </a:ln>
              <a:solidFill>
                <a:srgbClr val="FFFF00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élník 1"/>
          <p:cNvSpPr>
            <a:spLocks noChangeArrowheads="1"/>
          </p:cNvSpPr>
          <p:nvPr/>
        </p:nvSpPr>
        <p:spPr bwMode="auto">
          <a:xfrm>
            <a:off x="504825" y="692150"/>
            <a:ext cx="828040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i="1" dirty="0"/>
              <a:t>Radikálové</a:t>
            </a:r>
            <a:r>
              <a:rPr lang="cs-CZ" sz="3200" dirty="0"/>
              <a:t>: 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název uhlovodíkového zbytku + alkohol              (např</a:t>
            </a:r>
            <a:r>
              <a:rPr lang="cs-CZ" sz="3200" dirty="0" smtClean="0"/>
              <a:t>.     metylalkohol       </a:t>
            </a:r>
            <a:r>
              <a:rPr lang="cs-CZ" sz="3200" dirty="0" err="1"/>
              <a:t>allylalkohol</a:t>
            </a:r>
            <a:r>
              <a:rPr lang="cs-CZ" sz="32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cs-CZ" sz="3200" dirty="0" smtClean="0"/>
              <a:t>  CH</a:t>
            </a:r>
            <a:r>
              <a:rPr lang="cs-CZ" sz="2400" b="1" dirty="0" smtClean="0"/>
              <a:t>3</a:t>
            </a:r>
            <a:r>
              <a:rPr lang="cs-CZ" sz="3200" dirty="0" smtClean="0"/>
              <a:t>OH                  </a:t>
            </a:r>
            <a:r>
              <a:rPr lang="cs-CZ" sz="3200" dirty="0"/>
              <a:t>CH</a:t>
            </a:r>
            <a:r>
              <a:rPr lang="cs-CZ" sz="2400" b="1" dirty="0"/>
              <a:t>2</a:t>
            </a:r>
            <a:r>
              <a:rPr lang="cs-CZ" sz="3200" dirty="0"/>
              <a:t>=CH–CH</a:t>
            </a:r>
            <a:r>
              <a:rPr lang="cs-CZ" sz="2400" b="1" dirty="0"/>
              <a:t>2</a:t>
            </a:r>
            <a:r>
              <a:rPr lang="cs-CZ" sz="3200" dirty="0"/>
              <a:t>–OH</a:t>
            </a:r>
          </a:p>
          <a:p>
            <a:pPr>
              <a:lnSpc>
                <a:spcPct val="150000"/>
              </a:lnSpc>
            </a:pPr>
            <a:r>
              <a:rPr lang="cs-CZ" sz="3200" i="1" dirty="0"/>
              <a:t>Triviální</a:t>
            </a:r>
            <a:r>
              <a:rPr lang="cs-CZ" sz="3200" dirty="0"/>
              <a:t> :  často používané u vícesytných alkoholů (líh, glycerol, sorbitol)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33492"/>
              </p:ext>
            </p:extLst>
          </p:nvPr>
        </p:nvGraphicFramePr>
        <p:xfrm>
          <a:off x="87313" y="0"/>
          <a:ext cx="9039224" cy="6894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479"/>
                <a:gridCol w="2118852"/>
                <a:gridCol w="2256666"/>
                <a:gridCol w="2051227"/>
              </a:tblGrid>
              <a:tr h="607460">
                <a:tc>
                  <a:txBody>
                    <a:bodyPr/>
                    <a:lstStyle/>
                    <a:p>
                      <a:pPr algn="ctr"/>
                      <a:r>
                        <a:rPr lang="cs-CZ" sz="2800" i="1" dirty="0" smtClean="0"/>
                        <a:t>Vzorec</a:t>
                      </a:r>
                      <a:endParaRPr lang="cs-CZ" sz="2800" i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i="1" baseline="0" dirty="0" smtClean="0"/>
                        <a:t>Substituční</a:t>
                      </a:r>
                      <a:endParaRPr lang="cs-CZ" sz="2800" i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i="1" dirty="0" smtClean="0"/>
                        <a:t>Radikálové</a:t>
                      </a:r>
                      <a:endParaRPr lang="cs-CZ" sz="2800" i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i="1" dirty="0" smtClean="0"/>
                        <a:t>Triviální</a:t>
                      </a:r>
                      <a:endParaRPr lang="cs-CZ" sz="2800" i="1" dirty="0"/>
                    </a:p>
                  </a:txBody>
                  <a:tcPr marL="91443" marR="91443" marT="45722" marB="45722"/>
                </a:tc>
              </a:tr>
              <a:tr h="97410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CH</a:t>
                      </a:r>
                      <a:r>
                        <a:rPr lang="cs-CZ" sz="2000" b="0" dirty="0" smtClean="0"/>
                        <a:t>3</a:t>
                      </a:r>
                      <a:r>
                        <a:rPr lang="cs-CZ" sz="2800" dirty="0" smtClean="0"/>
                        <a:t>OH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methanol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methylakohol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dřevný líh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</a:tr>
              <a:tr h="974103">
                <a:tc>
                  <a:txBody>
                    <a:bodyPr/>
                    <a:lstStyle/>
                    <a:p>
                      <a:pPr algn="ctr"/>
                      <a:r>
                        <a:rPr lang="cs-CZ" sz="3200" b="0" dirty="0" smtClean="0"/>
                        <a:t>CH</a:t>
                      </a:r>
                      <a:r>
                        <a:rPr lang="cs-CZ" sz="2400" b="0" dirty="0" smtClean="0"/>
                        <a:t>3</a:t>
                      </a:r>
                      <a:r>
                        <a:rPr lang="cs-CZ" sz="3200" b="0" dirty="0" smtClean="0"/>
                        <a:t>CH</a:t>
                      </a:r>
                      <a:r>
                        <a:rPr lang="cs-CZ" sz="2400" b="0" dirty="0" smtClean="0"/>
                        <a:t>2</a:t>
                      </a:r>
                      <a:r>
                        <a:rPr lang="cs-CZ" sz="3200" b="0" dirty="0" smtClean="0"/>
                        <a:t>OH</a:t>
                      </a:r>
                      <a:endParaRPr lang="cs-CZ" sz="3200" b="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ethanol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ethylalkohol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líh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</a:tr>
              <a:tr h="8084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=CH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OH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prop-2-en-1-ol</a:t>
                      </a:r>
                      <a:endParaRPr lang="cs-CZ" sz="24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2-propenyl alkohol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allylalkohol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</a:tr>
              <a:tr h="1044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HO-CH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-OH</a:t>
                      </a:r>
                    </a:p>
                    <a:p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kumimoji="0" lang="cs-CZ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ethan-1,2-diol</a:t>
                      </a:r>
                      <a:endParaRPr lang="cs-CZ" sz="2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glykol </a:t>
                      </a:r>
                      <a:r>
                        <a:rPr lang="cs-CZ" sz="2400" dirty="0" smtClean="0"/>
                        <a:t>(</a:t>
                      </a:r>
                      <a:r>
                        <a:rPr lang="cs-CZ" sz="2400" dirty="0" err="1" smtClean="0"/>
                        <a:t>ethylenglykol</a:t>
                      </a:r>
                      <a:r>
                        <a:rPr lang="cs-CZ" sz="2400" dirty="0" smtClean="0"/>
                        <a:t>)</a:t>
                      </a:r>
                      <a:endParaRPr lang="cs-CZ" sz="2400" dirty="0"/>
                    </a:p>
                  </a:txBody>
                  <a:tcPr marL="91443" marR="91443" marT="45722" marB="45722"/>
                </a:tc>
              </a:tr>
              <a:tr h="974103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2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propan-1,2,3-triol</a:t>
                      </a:r>
                      <a:endParaRPr kumimoji="0" lang="cs-CZ" sz="2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glycerol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</a:tr>
              <a:tr h="137562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bis(</a:t>
                      </a:r>
                      <a:r>
                        <a:rPr lang="cs-CZ" sz="2400" dirty="0" err="1" smtClean="0"/>
                        <a:t>hydroxymethyl</a:t>
                      </a:r>
                      <a:r>
                        <a:rPr lang="cs-CZ" sz="2400" dirty="0" smtClean="0"/>
                        <a:t>)propan-1,3-dio</a:t>
                      </a:r>
                      <a:r>
                        <a:rPr lang="cs-CZ" sz="2000" dirty="0" smtClean="0"/>
                        <a:t>l                           </a:t>
                      </a:r>
                      <a:endParaRPr lang="cs-CZ" sz="20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-</a:t>
                      </a:r>
                      <a:endParaRPr lang="cs-CZ" sz="20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kumimoji="0"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penta</a:t>
                      </a:r>
                      <a:r>
                        <a:rPr kumimoji="0" lang="cs-CZ" sz="2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cs-CZ" sz="2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erythritol</a:t>
                      </a:r>
                      <a:endParaRPr lang="cs-CZ" sz="2800" b="0" dirty="0"/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  <p:pic>
        <p:nvPicPr>
          <p:cNvPr id="17453" name="Picture 2" descr="http://upload.wikimedia.org/wikipedia/commons/3/33/1%2C2%2C3_Propantrio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08500"/>
            <a:ext cx="151288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5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57" r="4639" b="-2"/>
          <a:stretch>
            <a:fillRect/>
          </a:stretch>
        </p:blipFill>
        <p:spPr bwMode="auto">
          <a:xfrm>
            <a:off x="261938" y="5607050"/>
            <a:ext cx="2208212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notebook\AppData\Local\Microsoft\Windows\Temporary Internet Files\Content.IE5\13M0Y904\Alkoholy01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8138"/>
            <a:ext cx="7920038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>
            <a:spLocks noChangeArrowheads="1"/>
          </p:cNvSpPr>
          <p:nvPr/>
        </p:nvSpPr>
        <p:spPr bwMode="auto">
          <a:xfrm rot="10800000" flipV="1">
            <a:off x="2484438" y="4770438"/>
            <a:ext cx="59753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! </a:t>
            </a:r>
            <a:r>
              <a:rPr lang="cs-CZ" sz="3200" dirty="0">
                <a:solidFill>
                  <a:schemeClr val="bg1"/>
                </a:solidFill>
              </a:rPr>
              <a:t>pojmenujte a rozdělte podle různých kritérií uvedené alkoholy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otebook\AppData\Local\Microsoft\Windows\Temporary Internet Files\Content.IE5\13M0Y904\Alkoholy01.tif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3"/>
          <a:stretch/>
        </p:blipFill>
        <p:spPr bwMode="auto">
          <a:xfrm>
            <a:off x="200399" y="116632"/>
            <a:ext cx="8784976" cy="646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207217" y="5882444"/>
            <a:ext cx="1361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řešení</a:t>
            </a: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359902" y="1037767"/>
            <a:ext cx="198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solidFill>
                  <a:srgbClr val="F60000"/>
                </a:solidFill>
              </a:rPr>
              <a:t>e</a:t>
            </a:r>
            <a:r>
              <a:rPr lang="cs-CZ" sz="2000" b="1" dirty="0" err="1" smtClean="0">
                <a:solidFill>
                  <a:srgbClr val="F60000"/>
                </a:solidFill>
              </a:rPr>
              <a:t>thanol</a:t>
            </a:r>
            <a:r>
              <a:rPr lang="cs-CZ" sz="2000" b="1" dirty="0" smtClean="0">
                <a:solidFill>
                  <a:srgbClr val="F60000"/>
                </a:solidFill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</a:rPr>
              <a:t>P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77119" y="791546"/>
            <a:ext cx="130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>
                <a:solidFill>
                  <a:srgbClr val="F60000"/>
                </a:solidFill>
              </a:rPr>
              <a:t>e</a:t>
            </a:r>
            <a:r>
              <a:rPr lang="cs-CZ" sz="2000" b="1" dirty="0" err="1" smtClean="0">
                <a:solidFill>
                  <a:srgbClr val="F60000"/>
                </a:solidFill>
              </a:rPr>
              <a:t>thandiol</a:t>
            </a:r>
            <a:r>
              <a:rPr lang="cs-CZ" sz="2000" b="1" dirty="0" smtClean="0">
                <a:solidFill>
                  <a:srgbClr val="F60000"/>
                </a:solidFill>
              </a:rPr>
              <a:t> </a:t>
            </a:r>
          </a:p>
          <a:p>
            <a:r>
              <a:rPr lang="cs-CZ" sz="2000" b="1" dirty="0" smtClean="0">
                <a:solidFill>
                  <a:srgbClr val="F60000"/>
                </a:solidFill>
              </a:rPr>
              <a:t>–glykol </a:t>
            </a:r>
            <a:endParaRPr lang="cs-CZ" sz="2000" b="1" dirty="0">
              <a:solidFill>
                <a:srgbClr val="F6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5260558"/>
            <a:ext cx="1816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b="1" dirty="0" err="1">
                <a:solidFill>
                  <a:srgbClr val="F60000"/>
                </a:solidFill>
              </a:rPr>
              <a:t>e</a:t>
            </a:r>
            <a:r>
              <a:rPr lang="cs-CZ" sz="2000" b="1" dirty="0" err="1" smtClean="0">
                <a:solidFill>
                  <a:srgbClr val="F60000"/>
                </a:solidFill>
              </a:rPr>
              <a:t>thanol</a:t>
            </a:r>
            <a:r>
              <a:rPr lang="cs-CZ" sz="2000" b="1" dirty="0" smtClean="0">
                <a:solidFill>
                  <a:srgbClr val="F60000"/>
                </a:solidFill>
              </a:rPr>
              <a:t> </a:t>
            </a:r>
            <a:r>
              <a:rPr lang="cs-CZ" sz="2000" b="1" dirty="0">
                <a:solidFill>
                  <a:srgbClr val="00B050"/>
                </a:solidFill>
              </a:rPr>
              <a:t>P</a:t>
            </a:r>
          </a:p>
          <a:p>
            <a:endParaRPr lang="cs-CZ" sz="2000" b="1" dirty="0">
              <a:solidFill>
                <a:srgbClr val="F6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780928"/>
            <a:ext cx="1444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000" b="1" dirty="0" err="1" smtClean="0">
                <a:solidFill>
                  <a:srgbClr val="F60000"/>
                </a:solidFill>
              </a:rPr>
              <a:t>methanol</a:t>
            </a:r>
            <a:r>
              <a:rPr lang="cs-CZ" sz="2400" dirty="0" smtClean="0">
                <a:solidFill>
                  <a:srgbClr val="F60000"/>
                </a:solidFill>
              </a:rPr>
              <a:t> </a:t>
            </a:r>
            <a:r>
              <a:rPr lang="cs-CZ" sz="2400" b="1" dirty="0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8" name="Obdélník 7"/>
          <p:cNvSpPr/>
          <p:nvPr/>
        </p:nvSpPr>
        <p:spPr>
          <a:xfrm>
            <a:off x="6391195" y="2717174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 smtClean="0">
                <a:solidFill>
                  <a:srgbClr val="00B050"/>
                </a:solidFill>
              </a:rPr>
              <a:t>S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156453" y="264023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B050"/>
                </a:solidFill>
              </a:rPr>
              <a:t>P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822690" y="2646521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 smtClean="0">
                <a:solidFill>
                  <a:srgbClr val="00B050"/>
                </a:solidFill>
              </a:rPr>
              <a:t>T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84903" y="4299468"/>
            <a:ext cx="17828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F60000"/>
                </a:solidFill>
              </a:rPr>
              <a:t>butan-2- </a:t>
            </a:r>
            <a:r>
              <a:rPr lang="cs-CZ" sz="2000" b="1" dirty="0" err="1" smtClean="0">
                <a:solidFill>
                  <a:srgbClr val="F60000"/>
                </a:solidFill>
              </a:rPr>
              <a:t>ol</a:t>
            </a:r>
            <a:r>
              <a:rPr lang="cs-CZ" sz="2000" b="1" dirty="0" smtClean="0">
                <a:solidFill>
                  <a:srgbClr val="F60000"/>
                </a:solidFill>
              </a:rPr>
              <a:t>  </a:t>
            </a:r>
            <a:r>
              <a:rPr lang="cs-CZ" sz="2400" b="1" dirty="0" smtClean="0">
                <a:solidFill>
                  <a:srgbClr val="00B050"/>
                </a:solidFill>
              </a:rPr>
              <a:t>S</a:t>
            </a:r>
            <a:endParaRPr lang="cs-CZ" sz="2400" b="1" dirty="0">
              <a:solidFill>
                <a:srgbClr val="00B050"/>
              </a:solidFill>
            </a:endParaRPr>
          </a:p>
          <a:p>
            <a:pPr lvl="0"/>
            <a:endParaRPr lang="cs-CZ" sz="2000" b="1" dirty="0">
              <a:solidFill>
                <a:srgbClr val="F6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763573" y="4393640"/>
            <a:ext cx="1634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000" b="1" dirty="0" smtClean="0">
                <a:solidFill>
                  <a:srgbClr val="F60000"/>
                </a:solidFill>
              </a:rPr>
              <a:t>butan-1- </a:t>
            </a:r>
            <a:r>
              <a:rPr lang="cs-CZ" sz="2000" b="1" dirty="0" err="1">
                <a:solidFill>
                  <a:srgbClr val="F60000"/>
                </a:solidFill>
              </a:rPr>
              <a:t>ol</a:t>
            </a:r>
            <a:r>
              <a:rPr lang="cs-CZ" sz="2000" b="1" dirty="0">
                <a:solidFill>
                  <a:srgbClr val="F60000"/>
                </a:solidFill>
              </a:rPr>
              <a:t>  </a:t>
            </a:r>
            <a:r>
              <a:rPr lang="cs-CZ" sz="2400" b="1" dirty="0" smtClean="0">
                <a:solidFill>
                  <a:srgbClr val="00B050"/>
                </a:solidFill>
              </a:rPr>
              <a:t>P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084168" y="4825524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b="1" dirty="0" smtClean="0">
                <a:solidFill>
                  <a:srgbClr val="F60000"/>
                </a:solidFill>
              </a:rPr>
              <a:t>2-methylpropan-2-ol    </a:t>
            </a:r>
            <a:r>
              <a:rPr lang="cs-CZ" sz="2400" b="1" dirty="0" smtClean="0">
                <a:solidFill>
                  <a:srgbClr val="00B050"/>
                </a:solidFill>
              </a:rPr>
              <a:t>T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105950" y="1265558"/>
            <a:ext cx="1879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60000"/>
                </a:solidFill>
              </a:rPr>
              <a:t>propan-1,2,3-triol</a:t>
            </a:r>
          </a:p>
          <a:p>
            <a:r>
              <a:rPr lang="cs-CZ" b="1" dirty="0" smtClean="0">
                <a:solidFill>
                  <a:srgbClr val="F60000"/>
                </a:solidFill>
              </a:rPr>
              <a:t>- glycerol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1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6835" y="122508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Napište vzorce: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454333"/>
              </p:ext>
            </p:extLst>
          </p:nvPr>
        </p:nvGraphicFramePr>
        <p:xfrm>
          <a:off x="179512" y="836712"/>
          <a:ext cx="8712968" cy="561650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butan-1-ol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smtClean="0"/>
                        <a:t>CH</a:t>
                      </a:r>
                      <a:r>
                        <a:rPr lang="cs-CZ" sz="2800" b="0" baseline="-25000" dirty="0" smtClean="0"/>
                        <a:t>3</a:t>
                      </a:r>
                      <a:r>
                        <a:rPr lang="cs-CZ" sz="2800" b="0" dirty="0" smtClean="0"/>
                        <a:t>CH</a:t>
                      </a:r>
                      <a:r>
                        <a:rPr lang="cs-CZ" sz="2800" b="0" baseline="-25000" dirty="0" smtClean="0"/>
                        <a:t>2</a:t>
                      </a:r>
                      <a:r>
                        <a:rPr lang="cs-CZ" sz="2800" b="0" dirty="0" smtClean="0"/>
                        <a:t>CH</a:t>
                      </a:r>
                      <a:r>
                        <a:rPr lang="cs-CZ" sz="2800" b="0" baseline="-25000" dirty="0" smtClean="0"/>
                        <a:t>2</a:t>
                      </a:r>
                      <a:r>
                        <a:rPr lang="cs-CZ" sz="2800" b="0" dirty="0" smtClean="0"/>
                        <a:t>CH</a:t>
                      </a:r>
                      <a:r>
                        <a:rPr lang="cs-CZ" sz="2800" b="0" baseline="-25000" dirty="0" smtClean="0"/>
                        <a:t>2</a:t>
                      </a:r>
                      <a:r>
                        <a:rPr lang="cs-CZ" sz="2800" b="0" dirty="0" smtClean="0"/>
                        <a:t>OH</a:t>
                      </a:r>
                    </a:p>
                    <a:p>
                      <a:pPr algn="ctr"/>
                      <a:endParaRPr lang="cs-CZ" sz="2800" b="0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5,5-dimethylhexan-2-ol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CH</a:t>
                      </a:r>
                      <a:r>
                        <a:rPr kumimoji="0" lang="cs-C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       </a:t>
                      </a:r>
                      <a:endParaRPr lang="cs-CZ" sz="2000" dirty="0" smtClean="0"/>
                    </a:p>
                    <a:p>
                      <a:pPr algn="l"/>
                      <a:r>
                        <a:rPr lang="cs-CZ" sz="2800" dirty="0" smtClean="0"/>
                        <a:t>H</a:t>
                      </a:r>
                      <a:r>
                        <a:rPr lang="cs-CZ" sz="2000" dirty="0" smtClean="0"/>
                        <a:t>3</a:t>
                      </a:r>
                      <a:r>
                        <a:rPr lang="cs-CZ" sz="2800" dirty="0" smtClean="0"/>
                        <a:t>C-C-CH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-CH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-CH-CH</a:t>
                      </a:r>
                      <a:r>
                        <a:rPr lang="cs-CZ" sz="2000" dirty="0" smtClean="0"/>
                        <a:t>3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                                  </a:t>
                      </a:r>
                      <a:r>
                        <a:rPr kumimoji="0" lang="cs-CZ" sz="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CH</a:t>
                      </a:r>
                      <a:r>
                        <a:rPr kumimoji="0" lang="cs-CZ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                   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OH</a:t>
                      </a:r>
                      <a:endParaRPr lang="cs-CZ" sz="2800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benzylalkohol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dirty="0" smtClean="0"/>
                        <a:t>C</a:t>
                      </a:r>
                      <a:r>
                        <a:rPr lang="cs-CZ" sz="2000" dirty="0" smtClean="0"/>
                        <a:t>6</a:t>
                      </a:r>
                      <a:r>
                        <a:rPr lang="cs-CZ" sz="2800" dirty="0" smtClean="0"/>
                        <a:t>H</a:t>
                      </a:r>
                      <a:r>
                        <a:rPr lang="cs-CZ" sz="2000" dirty="0" smtClean="0"/>
                        <a:t>5</a:t>
                      </a:r>
                      <a:r>
                        <a:rPr lang="cs-CZ" sz="2800" dirty="0" smtClean="0"/>
                        <a:t>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OH</a:t>
                      </a:r>
                      <a:endParaRPr lang="cs-CZ" sz="2800" dirty="0"/>
                    </a:p>
                  </a:txBody>
                  <a:tcPr/>
                </a:tc>
              </a:tr>
              <a:tr h="1004904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líh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</a:t>
                      </a:r>
                      <a:r>
                        <a:rPr kumimoji="0" lang="cs-CZ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  <a:r>
                        <a:rPr kumimoji="0" lang="cs-CZ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</a:t>
                      </a:r>
                      <a:r>
                        <a:rPr kumimoji="0" lang="cs-CZ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</a:t>
                      </a:r>
                      <a:r>
                        <a:rPr kumimoji="0" lang="cs-CZ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OH</a:t>
                      </a:r>
                    </a:p>
                    <a:p>
                      <a:pPr algn="l"/>
                      <a:endParaRPr lang="cs-CZ" dirty="0"/>
                    </a:p>
                  </a:txBody>
                  <a:tcPr/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propylenglykol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dirty="0" smtClean="0"/>
                        <a:t>CH</a:t>
                      </a:r>
                      <a:r>
                        <a:rPr lang="cs-CZ" sz="2000" dirty="0" smtClean="0"/>
                        <a:t>2</a:t>
                      </a:r>
                      <a:r>
                        <a:rPr lang="cs-CZ" sz="2800" dirty="0" smtClean="0"/>
                        <a:t>- CH-CH</a:t>
                      </a:r>
                      <a:r>
                        <a:rPr lang="cs-CZ" sz="2000" dirty="0" smtClean="0"/>
                        <a:t>3</a:t>
                      </a:r>
                      <a:r>
                        <a:rPr kumimoji="0" lang="cs-CZ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                                                OH   </a:t>
                      </a:r>
                      <a:r>
                        <a:rPr kumimoji="0" lang="cs-CZ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OH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5436096" y="2313604"/>
            <a:ext cx="0" cy="1701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5436096" y="2741734"/>
            <a:ext cx="0" cy="1701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948264" y="2708920"/>
            <a:ext cx="0" cy="202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4777295" y="5773430"/>
            <a:ext cx="0" cy="1524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5436096" y="5773430"/>
            <a:ext cx="0" cy="15240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4554128" y="924744"/>
            <a:ext cx="434575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</a:t>
            </a:r>
            <a:endParaRPr lang="cs-CZ" sz="3600" dirty="0"/>
          </a:p>
        </p:txBody>
      </p:sp>
      <p:sp>
        <p:nvSpPr>
          <p:cNvPr id="45" name="Obdélník 44"/>
          <p:cNvSpPr/>
          <p:nvPr/>
        </p:nvSpPr>
        <p:spPr>
          <a:xfrm>
            <a:off x="4554129" y="1964103"/>
            <a:ext cx="4345755" cy="1259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</a:t>
            </a:r>
            <a:endParaRPr lang="cs-CZ" sz="3600" dirty="0"/>
          </a:p>
        </p:txBody>
      </p:sp>
      <p:sp>
        <p:nvSpPr>
          <p:cNvPr id="46" name="Obdélník 45"/>
          <p:cNvSpPr/>
          <p:nvPr/>
        </p:nvSpPr>
        <p:spPr>
          <a:xfrm>
            <a:off x="4582264" y="3363036"/>
            <a:ext cx="434575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47" name="Obdélník 46"/>
          <p:cNvSpPr/>
          <p:nvPr/>
        </p:nvSpPr>
        <p:spPr>
          <a:xfrm>
            <a:off x="4582264" y="4402395"/>
            <a:ext cx="434575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4</a:t>
            </a:r>
            <a:endParaRPr lang="cs-CZ" sz="3600" dirty="0"/>
          </a:p>
        </p:txBody>
      </p:sp>
      <p:sp>
        <p:nvSpPr>
          <p:cNvPr id="48" name="Obdélník 47"/>
          <p:cNvSpPr/>
          <p:nvPr/>
        </p:nvSpPr>
        <p:spPr>
          <a:xfrm>
            <a:off x="4572000" y="5441754"/>
            <a:ext cx="4345755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5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895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bdélník 1"/>
          <p:cNvSpPr>
            <a:spLocks noChangeArrowheads="1"/>
          </p:cNvSpPr>
          <p:nvPr/>
        </p:nvSpPr>
        <p:spPr bwMode="auto">
          <a:xfrm>
            <a:off x="251520" y="188640"/>
            <a:ext cx="8784976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prstClr val="white"/>
                </a:solidFill>
              </a:rPr>
              <a:t>Zdroje</a:t>
            </a:r>
            <a:r>
              <a:rPr lang="cs-CZ" sz="2400" dirty="0" smtClean="0">
                <a:solidFill>
                  <a:prstClr val="white"/>
                </a:solidFill>
              </a:rPr>
              <a:t>:</a:t>
            </a:r>
          </a:p>
          <a:p>
            <a:r>
              <a:rPr lang="cs-CZ" sz="2400" dirty="0">
                <a:solidFill>
                  <a:prstClr val="white"/>
                </a:solidFill>
              </a:rPr>
              <a:t>JANECZKOVÁ, Anna a Pavel KLOUDA. </a:t>
            </a:r>
            <a:r>
              <a:rPr lang="cs-CZ" sz="2400" i="1" dirty="0">
                <a:solidFill>
                  <a:prstClr val="white"/>
                </a:solidFill>
              </a:rPr>
              <a:t>Organická chemie</a:t>
            </a:r>
            <a:r>
              <a:rPr lang="cs-CZ" sz="2400" dirty="0">
                <a:solidFill>
                  <a:prstClr val="white"/>
                </a:solidFill>
              </a:rPr>
              <a:t>. 2001. vyd. Ostrava: Pavel Klouda, 1998, 154, [1] s. ISBN </a:t>
            </a:r>
            <a:r>
              <a:rPr lang="cs-CZ" sz="2400" dirty="0" smtClean="0">
                <a:solidFill>
                  <a:prstClr val="white"/>
                </a:solidFill>
              </a:rPr>
              <a:t>80-902-1556-4</a:t>
            </a:r>
          </a:p>
          <a:p>
            <a:endParaRPr lang="cs-CZ" sz="2400" dirty="0" smtClean="0">
              <a:solidFill>
                <a:prstClr val="white"/>
              </a:solidFill>
            </a:endParaRPr>
          </a:p>
          <a:p>
            <a:r>
              <a:rPr lang="cs-CZ" sz="2400" dirty="0" smtClean="0">
                <a:solidFill>
                  <a:prstClr val="white"/>
                </a:solidFill>
              </a:rPr>
              <a:t> http</a:t>
            </a:r>
            <a:r>
              <a:rPr lang="cs-CZ" sz="2400" dirty="0">
                <a:solidFill>
                  <a:prstClr val="white"/>
                </a:solidFill>
              </a:rPr>
              <a:t>://</a:t>
            </a:r>
            <a:r>
              <a:rPr lang="cs-CZ" sz="2400" dirty="0" smtClean="0">
                <a:solidFill>
                  <a:prstClr val="white"/>
                </a:solidFill>
              </a:rPr>
              <a:t>projektalfa.ic.cz/alkoholy.htm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prstClr val="white"/>
                </a:solidFill>
              </a:rPr>
              <a:t>http</a:t>
            </a:r>
            <a:r>
              <a:rPr lang="cs-CZ" sz="2400" dirty="0">
                <a:solidFill>
                  <a:prstClr val="white"/>
                </a:solidFill>
              </a:rPr>
              <a:t>://</a:t>
            </a:r>
            <a:r>
              <a:rPr lang="cs-CZ" sz="2400" dirty="0" smtClean="0">
                <a:solidFill>
                  <a:prstClr val="white"/>
                </a:solidFill>
              </a:rPr>
              <a:t>www.chem-web.info/Study/3/Alkoholy_fenoly_ethery.pdf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prstClr val="white"/>
                </a:solidFill>
              </a:rPr>
              <a:t>http</a:t>
            </a:r>
            <a:r>
              <a:rPr lang="cs-CZ" sz="2400" dirty="0">
                <a:solidFill>
                  <a:prstClr val="white"/>
                </a:solidFill>
              </a:rPr>
              <a:t>://www.studiumchemie.cz/templaty.php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prstClr val="white"/>
                </a:solidFill>
              </a:rPr>
              <a:t>http://www.jergym.hiedu.cz/~canovm/alkoholy/vzorce/vzorcea1.htm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prstClr val="white"/>
                </a:solidFill>
              </a:rPr>
              <a:t>http</a:t>
            </a:r>
            <a:r>
              <a:rPr lang="cs-CZ" sz="2400" dirty="0">
                <a:solidFill>
                  <a:prstClr val="white"/>
                </a:solidFill>
              </a:rPr>
              <a:t>://vydavatelstvi.vscht.cz/echo/organika/cyklohexanol.html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prstClr val="white"/>
                </a:solidFill>
              </a:rPr>
              <a:t>http://</a:t>
            </a:r>
            <a:r>
              <a:rPr lang="cs-CZ" sz="2400" dirty="0" smtClean="0">
                <a:solidFill>
                  <a:prstClr val="white"/>
                </a:solidFill>
              </a:rPr>
              <a:t>cs.wikipedia.org/wiki/Sorbitol</a:t>
            </a:r>
          </a:p>
          <a:p>
            <a:pPr>
              <a:lnSpc>
                <a:spcPct val="150000"/>
              </a:lnSpc>
            </a:pPr>
            <a:r>
              <a:rPr lang="cs-CZ" sz="2400">
                <a:solidFill>
                  <a:prstClr val="white"/>
                </a:solidFill>
              </a:rPr>
              <a:t>http://officeimg.vo.msecnd.net/en-us/images/MH900212589.jpg</a:t>
            </a:r>
            <a:endParaRPr lang="cs-CZ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941168"/>
            <a:ext cx="7851855" cy="1555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0948128"/>
              </p:ext>
            </p:extLst>
          </p:nvPr>
        </p:nvGraphicFramePr>
        <p:xfrm>
          <a:off x="827584" y="-99060"/>
          <a:ext cx="8307600" cy="695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15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cs-CZ" sz="4800" b="1" dirty="0" smtClean="0">
                <a:solidFill>
                  <a:srgbClr val="FFFF00"/>
                </a:solidFill>
                <a:cs typeface="Calibri" pitchFamily="34" charset="0"/>
              </a:rPr>
              <a:t>Alkoholy</a:t>
            </a:r>
            <a:r>
              <a:rPr lang="cs-CZ" sz="4400" b="1" dirty="0">
                <a:solidFill>
                  <a:srgbClr val="FFFF00"/>
                </a:solidFill>
                <a:cs typeface="Calibri" pitchFamily="34" charset="0"/>
              </a:rPr>
              <a:t/>
            </a:r>
            <a:br>
              <a:rPr lang="cs-CZ" sz="4400" b="1" dirty="0">
                <a:solidFill>
                  <a:srgbClr val="FFFF00"/>
                </a:solidFill>
                <a:cs typeface="Calibri" pitchFamily="34" charset="0"/>
              </a:rPr>
            </a:br>
            <a:endParaRPr lang="cs-CZ" sz="4400" dirty="0">
              <a:solidFill>
                <a:srgbClr val="FFFF00"/>
              </a:solidFill>
            </a:endParaRPr>
          </a:p>
        </p:txBody>
      </p:sp>
      <p:sp>
        <p:nvSpPr>
          <p:cNvPr id="9219" name="Obdélník 2"/>
          <p:cNvSpPr>
            <a:spLocks noChangeArrowheads="1"/>
          </p:cNvSpPr>
          <p:nvPr/>
        </p:nvSpPr>
        <p:spPr bwMode="auto">
          <a:xfrm>
            <a:off x="251521" y="1351159"/>
            <a:ext cx="844231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i="1" dirty="0">
                <a:solidFill>
                  <a:srgbClr val="FFFF00"/>
                </a:solidFill>
              </a:rPr>
              <a:t>Charakteristika: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solidFill>
                  <a:srgbClr val="FFFFFF"/>
                </a:solidFill>
              </a:rPr>
              <a:t>Kyslíkaté deriváty  </a:t>
            </a:r>
            <a:r>
              <a:rPr lang="cs-CZ" sz="3200" dirty="0">
                <a:solidFill>
                  <a:srgbClr val="FFFFFF"/>
                </a:solidFill>
              </a:rPr>
              <a:t>obsahující 1 nebo více </a:t>
            </a:r>
            <a:r>
              <a:rPr lang="cs-CZ" sz="3200" b="1" dirty="0"/>
              <a:t>hydroxylových</a:t>
            </a:r>
            <a:r>
              <a:rPr lang="cs-CZ" sz="3200" dirty="0"/>
              <a:t> skupin</a:t>
            </a:r>
            <a:r>
              <a:rPr lang="cs-CZ" sz="3200" b="1" dirty="0"/>
              <a:t> </a:t>
            </a:r>
            <a:r>
              <a:rPr lang="cs-CZ" sz="3200" b="1" dirty="0" smtClean="0"/>
              <a:t>– OH  </a:t>
            </a:r>
            <a:r>
              <a:rPr lang="cs-CZ" sz="3200" dirty="0"/>
              <a:t>připojených na uhlíkový atom</a:t>
            </a:r>
            <a:r>
              <a:rPr lang="cs-CZ" sz="3200" dirty="0">
                <a:solidFill>
                  <a:srgbClr val="FFFFFF"/>
                </a:solidFill>
              </a:rPr>
              <a:t>, který </a:t>
            </a:r>
            <a:r>
              <a:rPr lang="cs-CZ" sz="3200" b="1" dirty="0">
                <a:solidFill>
                  <a:srgbClr val="FFFFFF"/>
                </a:solidFill>
              </a:rPr>
              <a:t>není </a:t>
            </a:r>
            <a:r>
              <a:rPr lang="cs-CZ" sz="3200" dirty="0">
                <a:solidFill>
                  <a:srgbClr val="FFFFFF"/>
                </a:solidFill>
              </a:rPr>
              <a:t>součásti aromatického kruhu</a:t>
            </a:r>
            <a:br>
              <a:rPr lang="cs-CZ" sz="3200" dirty="0">
                <a:solidFill>
                  <a:srgbClr val="FFFFFF"/>
                </a:solidFill>
              </a:rPr>
            </a:br>
            <a:r>
              <a:rPr lang="cs-CZ" sz="3200" i="1" dirty="0">
                <a:solidFill>
                  <a:srgbClr val="FFFFFF"/>
                </a:solidFill>
              </a:rPr>
              <a:t>Funkční skupina:  hydroxylová </a:t>
            </a:r>
            <a:r>
              <a:rPr lang="cs-CZ" sz="3200" i="1" dirty="0" smtClean="0">
                <a:solidFill>
                  <a:srgbClr val="FFFFFF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- OH</a:t>
            </a:r>
          </a:p>
          <a:p>
            <a:pPr>
              <a:lnSpc>
                <a:spcPct val="150000"/>
              </a:lnSpc>
            </a:pPr>
            <a:r>
              <a:rPr lang="cs-CZ" sz="3200" i="1" dirty="0">
                <a:solidFill>
                  <a:srgbClr val="FFFFFF"/>
                </a:solidFill>
              </a:rPr>
              <a:t>Obecný vzorec:  </a:t>
            </a:r>
            <a:r>
              <a:rPr lang="cs-CZ" sz="3200" b="1" dirty="0">
                <a:solidFill>
                  <a:srgbClr val="FF0000"/>
                </a:solidFill>
              </a:rPr>
              <a:t>R-OH</a:t>
            </a:r>
          </a:p>
        </p:txBody>
      </p:sp>
      <p:sp>
        <p:nvSpPr>
          <p:cNvPr id="7" name="Vodorovný svitek 6"/>
          <p:cNvSpPr/>
          <p:nvPr/>
        </p:nvSpPr>
        <p:spPr>
          <a:xfrm>
            <a:off x="3349201" y="102365"/>
            <a:ext cx="3096344" cy="1268760"/>
          </a:xfrm>
          <a:prstGeom prst="horizontalScroll">
            <a:avLst/>
          </a:prstGeom>
          <a:noFill/>
          <a:ln w="3810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08" b="12782"/>
          <a:stretch/>
        </p:blipFill>
        <p:spPr>
          <a:xfrm>
            <a:off x="6300192" y="4832179"/>
            <a:ext cx="2664296" cy="1921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288" y="692150"/>
            <a:ext cx="8424862" cy="58547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Alkohol není stálý </a:t>
            </a:r>
            <a:r>
              <a:rPr lang="cs-CZ" sz="3200" dirty="0">
                <a:latin typeface="+mn-lt"/>
                <a:cs typeface="+mn-cs"/>
              </a:rPr>
              <a:t>pokud : </a:t>
            </a: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cs-CZ" sz="3200" dirty="0">
                <a:latin typeface="+mn-lt"/>
                <a:cs typeface="+mn-cs"/>
              </a:rPr>
              <a:t> - OH je vázána na C , z něhož vychází násobná vazba , nastává </a:t>
            </a:r>
            <a:r>
              <a:rPr lang="cs-CZ" sz="3200" b="1" dirty="0">
                <a:latin typeface="+mn-lt"/>
                <a:cs typeface="+mn-cs"/>
              </a:rPr>
              <a:t>keto-enolová</a:t>
            </a:r>
            <a:r>
              <a:rPr lang="cs-CZ" sz="3200" dirty="0">
                <a:latin typeface="+mn-lt"/>
                <a:cs typeface="+mn-cs"/>
              </a:rPr>
              <a:t> tautomerie, rovnováha je posunuta ve prospěch </a:t>
            </a:r>
            <a:r>
              <a:rPr lang="cs-CZ" sz="3200" dirty="0" err="1">
                <a:latin typeface="+mn-lt"/>
                <a:cs typeface="+mn-cs"/>
              </a:rPr>
              <a:t>ketoformy</a:t>
            </a:r>
            <a:endParaRPr lang="cs-CZ" sz="32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marL="514350" indent="-5143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cs-CZ" sz="1000" dirty="0">
              <a:latin typeface="+mn-lt"/>
              <a:cs typeface="+mn-cs"/>
            </a:endParaRP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2)   větší počet </a:t>
            </a:r>
            <a:r>
              <a:rPr lang="cs-CZ" sz="3200" b="1" dirty="0">
                <a:latin typeface="+mn-lt"/>
                <a:cs typeface="+mn-cs"/>
              </a:rPr>
              <a:t>–OH </a:t>
            </a:r>
            <a:r>
              <a:rPr lang="cs-CZ" sz="3200" dirty="0">
                <a:latin typeface="+mn-lt"/>
                <a:cs typeface="+mn-cs"/>
              </a:rPr>
              <a:t>skupin na 1 uhlíku, nastává     odštěpení vody, vznik </a:t>
            </a:r>
            <a:r>
              <a:rPr lang="cs-CZ" sz="3200" dirty="0" smtClean="0">
                <a:latin typeface="+mn-lt"/>
                <a:cs typeface="+mn-cs"/>
              </a:rPr>
              <a:t>karbonylových </a:t>
            </a:r>
            <a:r>
              <a:rPr lang="cs-CZ" sz="3200" dirty="0">
                <a:latin typeface="+mn-lt"/>
                <a:cs typeface="+mn-cs"/>
              </a:rPr>
              <a:t>sloučenin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90758" y="3826073"/>
            <a:ext cx="7271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– </a:t>
            </a:r>
            <a:r>
              <a:rPr lang="cs-CZ" sz="3600" dirty="0" smtClean="0"/>
              <a:t>HC </a:t>
            </a:r>
            <a:r>
              <a:rPr lang="cs-CZ" sz="3600" dirty="0"/>
              <a:t>= </a:t>
            </a:r>
            <a:r>
              <a:rPr lang="cs-CZ" sz="3600" dirty="0" smtClean="0"/>
              <a:t>CH </a:t>
            </a:r>
            <a:r>
              <a:rPr lang="cs-CZ" sz="3600" dirty="0"/>
              <a:t>– </a:t>
            </a:r>
            <a:r>
              <a:rPr lang="cs-CZ" sz="3600" dirty="0" smtClean="0"/>
              <a:t>O </a:t>
            </a:r>
            <a:r>
              <a:rPr lang="cs-CZ" sz="3600" dirty="0"/>
              <a:t>–</a:t>
            </a:r>
            <a:r>
              <a:rPr lang="cs-CZ" sz="3600" dirty="0" smtClean="0"/>
              <a:t> H          </a:t>
            </a:r>
            <a:r>
              <a:rPr lang="cs-CZ" sz="3600" dirty="0"/>
              <a:t>–</a:t>
            </a:r>
            <a:r>
              <a:rPr lang="cs-CZ" sz="3600" dirty="0" smtClean="0"/>
              <a:t> </a:t>
            </a:r>
            <a:r>
              <a:rPr lang="cs-CZ" sz="3600" dirty="0"/>
              <a:t>CH</a:t>
            </a:r>
            <a:r>
              <a:rPr lang="cs-CZ" sz="3600" baseline="-25000" dirty="0"/>
              <a:t>2</a:t>
            </a:r>
            <a:r>
              <a:rPr lang="cs-CZ" sz="3600" dirty="0"/>
              <a:t> – </a:t>
            </a:r>
            <a:r>
              <a:rPr lang="cs-CZ" sz="3600" dirty="0" smtClean="0"/>
              <a:t>CH </a:t>
            </a:r>
            <a:r>
              <a:rPr lang="cs-CZ" sz="3600" dirty="0"/>
              <a:t>= O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004048" y="4191971"/>
            <a:ext cx="39632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louk 18"/>
          <p:cNvSpPr/>
          <p:nvPr/>
        </p:nvSpPr>
        <p:spPr>
          <a:xfrm>
            <a:off x="1910016" y="3619499"/>
            <a:ext cx="2301944" cy="515173"/>
          </a:xfrm>
          <a:prstGeom prst="arc">
            <a:avLst>
              <a:gd name="adj1" fmla="val 10145788"/>
              <a:gd name="adj2" fmla="val 19216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Oblouk 19"/>
          <p:cNvSpPr/>
          <p:nvPr/>
        </p:nvSpPr>
        <p:spPr>
          <a:xfrm rot="15072417">
            <a:off x="2612879" y="3493691"/>
            <a:ext cx="513255" cy="1088011"/>
          </a:xfrm>
          <a:prstGeom prst="arc">
            <a:avLst>
              <a:gd name="adj1" fmla="val 16923698"/>
              <a:gd name="adj2" fmla="val 7242999"/>
            </a:avLst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449263" y="476250"/>
            <a:ext cx="8351837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>
                <a:solidFill>
                  <a:srgbClr val="FFFF00"/>
                </a:solidFill>
              </a:rPr>
              <a:t>Dělení alkoholů</a:t>
            </a:r>
          </a:p>
          <a:p>
            <a:pPr>
              <a:lnSpc>
                <a:spcPct val="150000"/>
              </a:lnSpc>
            </a:pPr>
            <a:r>
              <a:rPr lang="cs-CZ" sz="3200" i="1">
                <a:solidFill>
                  <a:srgbClr val="FFFFFF"/>
                </a:solidFill>
              </a:rPr>
              <a:t> a) podle počtu  – OH skupin: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200">
                <a:solidFill>
                  <a:srgbClr val="FFFFFF"/>
                </a:solidFill>
              </a:rPr>
              <a:t>Jednosytné       1 - OH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200">
                <a:solidFill>
                  <a:srgbClr val="FFFFFF"/>
                </a:solidFill>
              </a:rPr>
              <a:t>Dvojsytné         2 - OH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200">
                <a:solidFill>
                  <a:srgbClr val="FFFFFF"/>
                </a:solidFill>
              </a:rPr>
              <a:t>Trojsytné          3 - OH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200">
                <a:solidFill>
                  <a:srgbClr val="FFFFFF"/>
                </a:solidFill>
              </a:rPr>
              <a:t>Vícesytné         4 a více - OH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sz="320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pload.wikimedia.org/wikipedia/commons/3/33/1%2C2%2C3_Propantrio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7" y="4528888"/>
            <a:ext cx="2047875" cy="1104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http://upload.wikimedia.org/wikipedia/commons/2/28/Ethylene_glycol_chemical_struct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1341438"/>
            <a:ext cx="2565400" cy="66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54" y="2631882"/>
            <a:ext cx="23717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Obdélník 1"/>
          <p:cNvSpPr>
            <a:spLocks noChangeArrowheads="1"/>
          </p:cNvSpPr>
          <p:nvPr/>
        </p:nvSpPr>
        <p:spPr bwMode="auto">
          <a:xfrm>
            <a:off x="341313" y="188913"/>
            <a:ext cx="6391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FFFF"/>
                </a:solidFill>
              </a:rPr>
              <a:t> </a:t>
            </a:r>
            <a:r>
              <a:rPr lang="cs-CZ" sz="5400" b="1" i="1">
                <a:solidFill>
                  <a:srgbClr val="FF0000"/>
                </a:solidFill>
              </a:rPr>
              <a:t>!</a:t>
            </a:r>
            <a:r>
              <a:rPr lang="cs-CZ" sz="5400" i="1">
                <a:solidFill>
                  <a:srgbClr val="FF0000"/>
                </a:solidFill>
              </a:rPr>
              <a:t> </a:t>
            </a:r>
            <a:r>
              <a:rPr lang="cs-CZ" sz="2800" i="1">
                <a:solidFill>
                  <a:srgbClr val="FFFFFF"/>
                </a:solidFill>
              </a:rPr>
              <a:t>Rozlište podle počtu – OH</a:t>
            </a:r>
            <a:endParaRPr lang="cs-CZ" sz="2800"/>
          </a:p>
        </p:txBody>
      </p:sp>
      <p:pic>
        <p:nvPicPr>
          <p:cNvPr id="7" name="Obrázek 6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41" y="1160783"/>
            <a:ext cx="2637358" cy="179952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040688" y="3244334"/>
            <a:ext cx="27191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 CH</a:t>
            </a:r>
            <a:r>
              <a:rPr lang="cs-CZ" sz="2800" b="1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="1" baseline="-25000" dirty="0" smtClean="0"/>
              <a:t>2</a:t>
            </a:r>
            <a:r>
              <a:rPr lang="cs-CZ" sz="2800" dirty="0" smtClean="0"/>
              <a:t>CHOHCH</a:t>
            </a:r>
            <a:r>
              <a:rPr lang="cs-CZ" sz="2800" b="1" baseline="-25000" dirty="0" smtClean="0"/>
              <a:t>3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 flipH="1">
            <a:off x="269871" y="2448588"/>
            <a:ext cx="77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a)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6948264" y="672346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b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180594" y="4496563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white"/>
                </a:solidFill>
              </a:rPr>
              <a:t>d)</a:t>
            </a:r>
            <a:endParaRPr lang="cs-CZ" sz="3200" dirty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89097" y="3244334"/>
            <a:ext cx="482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c)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8432512" y="2499127"/>
            <a:ext cx="5132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white"/>
                </a:solidFill>
              </a:rPr>
              <a:t>e)</a:t>
            </a:r>
            <a:endParaRPr lang="cs-CZ" sz="3200" dirty="0">
              <a:solidFill>
                <a:prstClr val="white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269870" y="6089692"/>
            <a:ext cx="8550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j</a:t>
            </a:r>
            <a:r>
              <a:rPr lang="cs-CZ" sz="2800" dirty="0" smtClean="0"/>
              <a:t>ednosytný a),c); dvojsytný b); trojsytný d); vícesytný 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249500" y="6140231"/>
            <a:ext cx="8183012" cy="536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řešení</a:t>
            </a:r>
            <a:endParaRPr lang="cs-CZ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8313" y="685800"/>
            <a:ext cx="8475662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i="1" dirty="0">
                <a:latin typeface="+mn-lt"/>
                <a:cs typeface="+mn-cs"/>
              </a:rPr>
              <a:t> b) podle </a:t>
            </a:r>
            <a:r>
              <a:rPr lang="cs-CZ" sz="3200" i="1" dirty="0">
                <a:latin typeface="+mn-lt"/>
                <a:cs typeface="+mn-cs"/>
              </a:rPr>
              <a:t>typu C, na který je vázána  - OH skupina: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>
                <a:cs typeface="Calibri" pitchFamily="34" charset="0"/>
              </a:rPr>
              <a:t>Primární   </a:t>
            </a:r>
            <a:r>
              <a:rPr lang="cs-CZ" sz="3200" dirty="0">
                <a:cs typeface="Calibri" pitchFamily="34" charset="0"/>
              </a:rPr>
              <a:t>- CH</a:t>
            </a:r>
            <a:r>
              <a:rPr lang="cs-CZ" sz="2400" dirty="0">
                <a:cs typeface="Calibri" pitchFamily="34" charset="0"/>
              </a:rPr>
              <a:t>2</a:t>
            </a:r>
            <a:r>
              <a:rPr lang="cs-CZ" sz="3200" dirty="0">
                <a:cs typeface="Calibri" pitchFamily="34" charset="0"/>
              </a:rPr>
              <a:t>OH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dirty="0">
                <a:cs typeface="Calibri" pitchFamily="34" charset="0"/>
              </a:rPr>
              <a:t>Sekundární     CHOH 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dirty="0">
                <a:cs typeface="Calibri" pitchFamily="34" charset="0"/>
              </a:rPr>
              <a:t>Terciární  –C-OH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7" t="12139" r="3523" b="26829"/>
          <a:stretch/>
        </p:blipFill>
        <p:spPr bwMode="auto">
          <a:xfrm>
            <a:off x="7329790" y="4798208"/>
            <a:ext cx="1635671" cy="194421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3276600" y="35512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906713" y="3645475"/>
            <a:ext cx="0" cy="17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933066" y="4288890"/>
            <a:ext cx="0" cy="182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3060700" y="3140968"/>
            <a:ext cx="215900" cy="120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060700" y="2708920"/>
            <a:ext cx="223837" cy="174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3" r="69640" b="42134"/>
          <a:stretch/>
        </p:blipFill>
        <p:spPr bwMode="auto">
          <a:xfrm>
            <a:off x="4394744" y="1476792"/>
            <a:ext cx="1719511" cy="136956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1" t="9043" r="34867" b="34447"/>
          <a:stretch/>
        </p:blipFill>
        <p:spPr bwMode="auto">
          <a:xfrm>
            <a:off x="5868987" y="2920000"/>
            <a:ext cx="1800201" cy="1800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0363" y="333375"/>
            <a:ext cx="8604250" cy="50768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solidFill>
                  <a:prstClr val="white"/>
                </a:solidFill>
                <a:cs typeface="Calibri" pitchFamily="34" charset="0"/>
              </a:rPr>
              <a:t>3) Podle uhlovodíkového zbytku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800" i="1" dirty="0">
              <a:solidFill>
                <a:prstClr val="white"/>
              </a:solidFill>
              <a:cs typeface="Calibri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solidFill>
                  <a:prstClr val="white"/>
                </a:solidFill>
                <a:cs typeface="Calibri" pitchFamily="34" charset="0"/>
              </a:rPr>
              <a:t>Alifatické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 :  nasycené (</a:t>
            </a:r>
            <a:r>
              <a:rPr lang="cs-CZ" sz="3200" dirty="0" err="1">
                <a:solidFill>
                  <a:prstClr val="white"/>
                </a:solidFill>
                <a:cs typeface="Calibri" pitchFamily="34" charset="0"/>
              </a:rPr>
              <a:t>ethanol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) </a:t>
            </a:r>
            <a:r>
              <a:rPr lang="cs-CZ" sz="3200" dirty="0">
                <a:latin typeface="+mn-lt"/>
                <a:cs typeface="+mn-cs"/>
              </a:rPr>
              <a:t> </a:t>
            </a:r>
            <a:r>
              <a:rPr lang="cs-CZ" sz="3200" b="1" dirty="0">
                <a:latin typeface="+mn-lt"/>
                <a:cs typeface="+mn-cs"/>
              </a:rPr>
              <a:t>CH</a:t>
            </a:r>
            <a:r>
              <a:rPr lang="cs-CZ" sz="2400" b="1" dirty="0">
                <a:latin typeface="+mn-lt"/>
                <a:cs typeface="+mn-cs"/>
              </a:rPr>
              <a:t>3</a:t>
            </a:r>
            <a:r>
              <a:rPr lang="cs-CZ" sz="3200" b="1" dirty="0">
                <a:latin typeface="+mn-lt"/>
                <a:cs typeface="+mn-cs"/>
              </a:rPr>
              <a:t>CH</a:t>
            </a:r>
            <a:r>
              <a:rPr lang="cs-CZ" sz="2400" b="1" dirty="0">
                <a:latin typeface="+mn-lt"/>
                <a:cs typeface="+mn-cs"/>
              </a:rPr>
              <a:t>2</a:t>
            </a:r>
            <a:r>
              <a:rPr lang="cs-CZ" sz="3200" b="1" dirty="0">
                <a:latin typeface="+mn-lt"/>
                <a:cs typeface="+mn-cs"/>
              </a:rPr>
              <a:t>OH</a:t>
            </a:r>
            <a:r>
              <a:rPr lang="cs-CZ" sz="3200" dirty="0"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             nenasycené (</a:t>
            </a:r>
            <a:r>
              <a:rPr lang="cs-CZ" sz="3200" dirty="0" err="1">
                <a:solidFill>
                  <a:prstClr val="white"/>
                </a:solidFill>
                <a:cs typeface="Calibri" pitchFamily="34" charset="0"/>
              </a:rPr>
              <a:t>allylalkohol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)</a:t>
            </a:r>
            <a:r>
              <a:rPr lang="cs-CZ" sz="3200" dirty="0">
                <a:latin typeface="+mn-lt"/>
                <a:cs typeface="+mn-cs"/>
              </a:rPr>
              <a:t>  </a:t>
            </a:r>
            <a:r>
              <a:rPr lang="cs-CZ" sz="3200" b="1" dirty="0">
                <a:latin typeface="+mn-lt"/>
                <a:cs typeface="+mn-cs"/>
              </a:rPr>
              <a:t>CH</a:t>
            </a:r>
            <a:r>
              <a:rPr lang="cs-CZ" sz="2400" b="1" dirty="0">
                <a:latin typeface="+mn-lt"/>
                <a:cs typeface="+mn-cs"/>
              </a:rPr>
              <a:t>2</a:t>
            </a:r>
            <a:r>
              <a:rPr lang="cs-CZ" sz="3200" b="1" dirty="0">
                <a:latin typeface="+mn-lt"/>
                <a:cs typeface="+mn-cs"/>
              </a:rPr>
              <a:t>=CH–CH</a:t>
            </a:r>
            <a:r>
              <a:rPr lang="cs-CZ" sz="2400" b="1" dirty="0">
                <a:latin typeface="+mn-lt"/>
                <a:cs typeface="+mn-cs"/>
              </a:rPr>
              <a:t>2</a:t>
            </a:r>
            <a:r>
              <a:rPr lang="cs-CZ" sz="3200" b="1" dirty="0">
                <a:latin typeface="+mn-lt"/>
                <a:cs typeface="+mn-cs"/>
              </a:rPr>
              <a:t>–OH</a:t>
            </a:r>
            <a:r>
              <a:rPr lang="cs-CZ" sz="3200" dirty="0">
                <a:latin typeface="+mn-lt"/>
                <a:cs typeface="+mn-cs"/>
              </a:rPr>
              <a:t/>
            </a:r>
            <a:br>
              <a:rPr lang="cs-CZ" sz="3200" dirty="0">
                <a:latin typeface="+mn-lt"/>
                <a:cs typeface="+mn-cs"/>
              </a:rPr>
            </a:br>
            <a:endParaRPr lang="cs-CZ" sz="3200" dirty="0">
              <a:solidFill>
                <a:prstClr val="white"/>
              </a:solidFill>
              <a:cs typeface="Calibri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" dirty="0">
              <a:solidFill>
                <a:prstClr val="white"/>
              </a:solidFill>
              <a:cs typeface="Calibri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solidFill>
                  <a:prstClr val="white"/>
                </a:solidFill>
                <a:cs typeface="Calibri" pitchFamily="34" charset="0"/>
              </a:rPr>
              <a:t>Cyklické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 (</a:t>
            </a:r>
            <a:r>
              <a:rPr lang="cs-CZ" sz="3200" dirty="0" err="1">
                <a:solidFill>
                  <a:prstClr val="white"/>
                </a:solidFill>
                <a:cs typeface="Calibri" pitchFamily="34" charset="0"/>
              </a:rPr>
              <a:t>cyklohexanol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)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solidFill>
                <a:prstClr val="white"/>
              </a:solidFill>
              <a:cs typeface="Calibri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" dirty="0">
              <a:solidFill>
                <a:prstClr val="white"/>
              </a:solidFill>
              <a:cs typeface="Calibri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b="1" dirty="0">
                <a:solidFill>
                  <a:prstClr val="white"/>
                </a:solidFill>
                <a:cs typeface="Calibri" pitchFamily="34" charset="0"/>
              </a:rPr>
              <a:t>Aromatické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 (</a:t>
            </a:r>
            <a:r>
              <a:rPr lang="cs-CZ" sz="3200" dirty="0" err="1">
                <a:solidFill>
                  <a:prstClr val="white"/>
                </a:solidFill>
                <a:cs typeface="Calibri" pitchFamily="34" charset="0"/>
              </a:rPr>
              <a:t>benzylalkohol</a:t>
            </a:r>
            <a:r>
              <a:rPr lang="cs-CZ" sz="3200" dirty="0">
                <a:solidFill>
                  <a:prstClr val="white"/>
                </a:solidFill>
                <a:cs typeface="Calibri" pitchFamily="34" charset="0"/>
              </a:rPr>
              <a:t>)</a:t>
            </a:r>
          </a:p>
        </p:txBody>
      </p:sp>
      <p:pic>
        <p:nvPicPr>
          <p:cNvPr id="5" name="Obrázek 4"/>
          <p:cNvPicPr/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2704323"/>
            <a:ext cx="969168" cy="1309042"/>
          </a:xfrm>
          <a:prstGeom prst="rect">
            <a:avLst/>
          </a:prstGeom>
          <a:noFill/>
        </p:spPr>
      </p:pic>
      <p:pic>
        <p:nvPicPr>
          <p:cNvPr id="8" name="Picture 5"/>
          <p:cNvPicPr/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772" y="4581128"/>
            <a:ext cx="1623516" cy="1766441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49213"/>
            <a:ext cx="8712200" cy="659257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solidFill>
                  <a:srgbClr val="FFFF00"/>
                </a:solidFill>
                <a:latin typeface="+mj-lt"/>
                <a:cs typeface="+mn-cs"/>
              </a:rPr>
              <a:t>Názvosloví alkoholů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i="1" dirty="0">
                <a:latin typeface="+mj-lt"/>
                <a:cs typeface="+mn-cs"/>
              </a:rPr>
              <a:t>Systematické substituční</a:t>
            </a:r>
            <a:r>
              <a:rPr lang="cs-CZ" sz="3200" b="1" dirty="0">
                <a:latin typeface="+mj-lt"/>
                <a:cs typeface="+mn-cs"/>
              </a:rPr>
              <a:t>:</a:t>
            </a:r>
            <a:r>
              <a:rPr lang="cs-CZ" sz="3200" dirty="0">
                <a:latin typeface="+mj-lt"/>
                <a:cs typeface="+mn-cs"/>
              </a:rPr>
              <a:t>  název uhlovodíku +  poloha skupiny + koncovka </a:t>
            </a:r>
            <a:r>
              <a:rPr lang="cs-CZ" sz="3200" dirty="0">
                <a:solidFill>
                  <a:srgbClr val="FF0000"/>
                </a:solidFill>
                <a:latin typeface="+mj-lt"/>
                <a:cs typeface="+mn-cs"/>
              </a:rPr>
              <a:t>-</a:t>
            </a:r>
            <a:r>
              <a:rPr lang="cs-CZ" sz="3200" b="1" dirty="0" err="1">
                <a:solidFill>
                  <a:srgbClr val="FF0000"/>
                </a:solidFill>
                <a:latin typeface="+mj-lt"/>
                <a:cs typeface="+mn-cs"/>
              </a:rPr>
              <a:t>ol</a:t>
            </a:r>
            <a:r>
              <a:rPr lang="cs-CZ" sz="3200" dirty="0">
                <a:latin typeface="+mj-lt"/>
                <a:cs typeface="+mn-cs"/>
              </a:rPr>
              <a:t> (butan-2-ol)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j-lt"/>
                <a:cs typeface="+mn-cs"/>
              </a:rPr>
              <a:t> u vícesytných alkoholů koncovky  </a:t>
            </a:r>
            <a:r>
              <a:rPr lang="cs-CZ" sz="3200" dirty="0">
                <a:solidFill>
                  <a:srgbClr val="FF0000"/>
                </a:solidFill>
                <a:latin typeface="+mj-lt"/>
                <a:cs typeface="+mn-cs"/>
              </a:rPr>
              <a:t>-</a:t>
            </a:r>
            <a:r>
              <a:rPr lang="cs-CZ" sz="3200" b="1" dirty="0">
                <a:solidFill>
                  <a:srgbClr val="FF0000"/>
                </a:solidFill>
                <a:latin typeface="+mj-lt"/>
                <a:cs typeface="+mn-cs"/>
              </a:rPr>
              <a:t>diol, -triol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j-lt"/>
                <a:cs typeface="+mn-cs"/>
              </a:rPr>
              <a:t>pokud -OH není hlavní skupinou, použijeme předponu</a:t>
            </a:r>
            <a:r>
              <a:rPr lang="cs-CZ" sz="3200" i="1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  <a:latin typeface="+mj-lt"/>
                <a:cs typeface="+mn-cs"/>
              </a:rPr>
              <a:t>hydroxy</a:t>
            </a:r>
            <a:r>
              <a:rPr lang="cs-CZ" sz="3200" b="1" i="1" dirty="0">
                <a:solidFill>
                  <a:srgbClr val="FF0000"/>
                </a:solidFill>
                <a:latin typeface="+mj-lt"/>
                <a:cs typeface="+mn-cs"/>
              </a:rPr>
              <a:t>-</a:t>
            </a:r>
            <a:r>
              <a:rPr lang="cs-CZ" sz="3200" i="1" dirty="0">
                <a:solidFill>
                  <a:srgbClr val="FF0000"/>
                </a:solidFill>
                <a:latin typeface="+mj-lt"/>
                <a:cs typeface="+mn-cs"/>
              </a:rPr>
              <a:t>  </a:t>
            </a:r>
            <a:r>
              <a:rPr lang="cs-CZ" sz="3200" i="1" dirty="0">
                <a:latin typeface="+mj-lt"/>
                <a:cs typeface="+mn-cs"/>
              </a:rPr>
              <a:t>a za uhlovodík koncovku důležitější skupiny (kyselina 2-hydroxypropanová</a:t>
            </a:r>
            <a:r>
              <a:rPr lang="cs-CZ" sz="3200" i="1" dirty="0" smtClean="0">
                <a:latin typeface="+mj-lt"/>
                <a:cs typeface="+mn-cs"/>
              </a:rPr>
              <a:t>)</a:t>
            </a:r>
            <a:r>
              <a:rPr lang="cs-CZ" sz="3200" dirty="0">
                <a:latin typeface="+mj-lt"/>
                <a:cs typeface="+mn-cs"/>
              </a:rPr>
              <a:t/>
            </a:r>
            <a:br>
              <a:rPr lang="cs-CZ" sz="3200" dirty="0">
                <a:latin typeface="+mj-lt"/>
                <a:cs typeface="+mn-cs"/>
              </a:rPr>
            </a:br>
            <a:endParaRPr lang="cs-CZ" sz="3200" dirty="0" smtClean="0">
              <a:latin typeface="+mj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latin typeface="+mn-lt"/>
                <a:cs typeface="+mn-cs"/>
              </a:rPr>
              <a:t>V </a:t>
            </a:r>
            <a:r>
              <a:rPr lang="cs-CZ" sz="3200" dirty="0">
                <a:latin typeface="+mn-lt"/>
                <a:cs typeface="+mn-cs"/>
              </a:rPr>
              <a:t>názvosloví má </a:t>
            </a:r>
            <a:r>
              <a:rPr lang="cs-CZ" sz="3200" b="1" dirty="0">
                <a:solidFill>
                  <a:srgbClr val="FFFF00"/>
                </a:solidFill>
                <a:latin typeface="+mn-lt"/>
                <a:cs typeface="+mn-cs"/>
              </a:rPr>
              <a:t>přednost alkoholová skupina před násobnou vazbou!</a:t>
            </a:r>
            <a:endParaRPr lang="cs-CZ" b="1" dirty="0">
              <a:solidFill>
                <a:srgbClr val="FFFF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</TotalTime>
  <Words>473</Words>
  <Application>Microsoft Office PowerPoint</Application>
  <PresentationFormat>Předvádění na obrazovce (4:3)</PresentationFormat>
  <Paragraphs>161</Paragraphs>
  <Slides>16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Comic Sans MS</vt:lpstr>
      <vt:lpstr>Verdana</vt:lpstr>
      <vt:lpstr>Wingdings 2</vt:lpstr>
      <vt:lpstr>Talent</vt:lpstr>
      <vt:lpstr>Hydroxyderiváty</vt:lpstr>
      <vt:lpstr>Prezentace aplikace PowerPoint</vt:lpstr>
      <vt:lpstr> Alkoholy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Hydroxyderiváty</dc:title>
  <dc:creator>Daniela Hradilová</dc:creator>
  <cp:lastModifiedBy>hradilova</cp:lastModifiedBy>
  <cp:revision>143</cp:revision>
  <dcterms:created xsi:type="dcterms:W3CDTF">2012-02-10T17:43:52Z</dcterms:created>
  <dcterms:modified xsi:type="dcterms:W3CDTF">2014-02-23T15:35:41Z</dcterms:modified>
</cp:coreProperties>
</file>